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05" r:id="rId12"/>
    <p:sldId id="266" r:id="rId13"/>
    <p:sldId id="267" r:id="rId14"/>
    <p:sldId id="268" r:id="rId15"/>
    <p:sldId id="269" r:id="rId16"/>
    <p:sldId id="270" r:id="rId17"/>
    <p:sldId id="271" r:id="rId18"/>
    <p:sldId id="272"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07"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393"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002523" y="408431"/>
            <a:ext cx="181355" cy="33527"/>
          </a:xfrm>
          <a:prstGeom prst="rect">
            <a:avLst/>
          </a:prstGeom>
        </p:spPr>
      </p:pic>
      <p:pic>
        <p:nvPicPr>
          <p:cNvPr id="17" name="bg object 17"/>
          <p:cNvPicPr/>
          <p:nvPr/>
        </p:nvPicPr>
        <p:blipFill>
          <a:blip r:embed="rId3" cstate="print"/>
          <a:stretch>
            <a:fillRect/>
          </a:stretch>
        </p:blipFill>
        <p:spPr>
          <a:xfrm>
            <a:off x="3957244" y="2096516"/>
            <a:ext cx="1738599" cy="280416"/>
          </a:xfrm>
          <a:prstGeom prst="rect">
            <a:avLst/>
          </a:prstGeom>
        </p:spPr>
      </p:pic>
      <p:pic>
        <p:nvPicPr>
          <p:cNvPr id="18" name="bg object 18"/>
          <p:cNvPicPr/>
          <p:nvPr/>
        </p:nvPicPr>
        <p:blipFill>
          <a:blip r:embed="rId4" cstate="print"/>
          <a:stretch>
            <a:fillRect/>
          </a:stretch>
        </p:blipFill>
        <p:spPr>
          <a:xfrm>
            <a:off x="1958125" y="1694845"/>
            <a:ext cx="1409238" cy="233960"/>
          </a:xfrm>
          <a:prstGeom prst="rect">
            <a:avLst/>
          </a:prstGeom>
        </p:spPr>
      </p:pic>
      <p:pic>
        <p:nvPicPr>
          <p:cNvPr id="19" name="bg object 19"/>
          <p:cNvPicPr/>
          <p:nvPr/>
        </p:nvPicPr>
        <p:blipFill>
          <a:blip r:embed="rId5" cstate="print"/>
          <a:stretch>
            <a:fillRect/>
          </a:stretch>
        </p:blipFill>
        <p:spPr>
          <a:xfrm>
            <a:off x="4285488" y="2756953"/>
            <a:ext cx="912845" cy="373342"/>
          </a:xfrm>
          <a:prstGeom prst="rect">
            <a:avLst/>
          </a:prstGeom>
        </p:spPr>
      </p:pic>
      <p:pic>
        <p:nvPicPr>
          <p:cNvPr id="20" name="bg object 20"/>
          <p:cNvPicPr/>
          <p:nvPr/>
        </p:nvPicPr>
        <p:blipFill>
          <a:blip r:embed="rId6" cstate="print"/>
          <a:stretch>
            <a:fillRect/>
          </a:stretch>
        </p:blipFill>
        <p:spPr>
          <a:xfrm>
            <a:off x="2268440" y="3118104"/>
            <a:ext cx="2009427" cy="801623"/>
          </a:xfrm>
          <a:prstGeom prst="rect">
            <a:avLst/>
          </a:prstGeom>
        </p:spPr>
      </p:pic>
      <p:pic>
        <p:nvPicPr>
          <p:cNvPr id="21" name="bg object 21"/>
          <p:cNvPicPr/>
          <p:nvPr/>
        </p:nvPicPr>
        <p:blipFill>
          <a:blip r:embed="rId7" cstate="print"/>
          <a:stretch>
            <a:fillRect/>
          </a:stretch>
        </p:blipFill>
        <p:spPr>
          <a:xfrm>
            <a:off x="1959864" y="2461260"/>
            <a:ext cx="1540764" cy="291083"/>
          </a:xfrm>
          <a:prstGeom prst="rect">
            <a:avLst/>
          </a:prstGeom>
        </p:spPr>
      </p:pic>
      <p:pic>
        <p:nvPicPr>
          <p:cNvPr id="22" name="bg object 22"/>
          <p:cNvPicPr/>
          <p:nvPr/>
        </p:nvPicPr>
        <p:blipFill>
          <a:blip r:embed="rId8" cstate="print"/>
          <a:stretch>
            <a:fillRect/>
          </a:stretch>
        </p:blipFill>
        <p:spPr>
          <a:xfrm>
            <a:off x="2475365" y="4179253"/>
            <a:ext cx="2397997" cy="392695"/>
          </a:xfrm>
          <a:prstGeom prst="rect">
            <a:avLst/>
          </a:prstGeom>
        </p:spPr>
      </p:pic>
      <p:pic>
        <p:nvPicPr>
          <p:cNvPr id="23" name="bg object 23"/>
          <p:cNvPicPr/>
          <p:nvPr/>
        </p:nvPicPr>
        <p:blipFill>
          <a:blip r:embed="rId9" cstate="print"/>
          <a:stretch>
            <a:fillRect/>
          </a:stretch>
        </p:blipFill>
        <p:spPr>
          <a:xfrm>
            <a:off x="3784091" y="1106424"/>
            <a:ext cx="1092577" cy="707505"/>
          </a:xfrm>
          <a:prstGeom prst="rect">
            <a:avLst/>
          </a:prstGeom>
        </p:spPr>
      </p:pic>
      <p:pic>
        <p:nvPicPr>
          <p:cNvPr id="24" name="bg object 24"/>
          <p:cNvPicPr/>
          <p:nvPr/>
        </p:nvPicPr>
        <p:blipFill>
          <a:blip r:embed="rId10" cstate="print"/>
          <a:stretch>
            <a:fillRect/>
          </a:stretch>
        </p:blipFill>
        <p:spPr>
          <a:xfrm>
            <a:off x="4134611" y="4451603"/>
            <a:ext cx="2508504" cy="643126"/>
          </a:xfrm>
          <a:prstGeom prst="rect">
            <a:avLst/>
          </a:prstGeom>
        </p:spPr>
      </p:pic>
      <p:pic>
        <p:nvPicPr>
          <p:cNvPr id="25" name="bg object 25"/>
          <p:cNvPicPr/>
          <p:nvPr/>
        </p:nvPicPr>
        <p:blipFill>
          <a:blip r:embed="rId11" cstate="print"/>
          <a:stretch>
            <a:fillRect/>
          </a:stretch>
        </p:blipFill>
        <p:spPr>
          <a:xfrm>
            <a:off x="6958583" y="0"/>
            <a:ext cx="2185416" cy="905255"/>
          </a:xfrm>
          <a:prstGeom prst="rect">
            <a:avLst/>
          </a:prstGeom>
        </p:spPr>
      </p:pic>
      <p:sp>
        <p:nvSpPr>
          <p:cNvPr id="2" name="Holder 2"/>
          <p:cNvSpPr>
            <a:spLocks noGrp="1"/>
          </p:cNvSpPr>
          <p:nvPr>
            <p:ph type="ctrTitle"/>
          </p:nvPr>
        </p:nvSpPr>
        <p:spPr>
          <a:xfrm>
            <a:off x="86360" y="64973"/>
            <a:ext cx="2724150" cy="391795"/>
          </a:xfrm>
          <a:prstGeom prst="rect">
            <a:avLst/>
          </a:prstGeom>
        </p:spPr>
        <p:txBody>
          <a:bodyPr wrap="square" lIns="0" tIns="0" rIns="0" bIns="0">
            <a:spAutoFit/>
          </a:bodyPr>
          <a:lstStyle>
            <a:lvl1pPr>
              <a:defRPr sz="3000" b="1" i="0">
                <a:solidFill>
                  <a:schemeClr val="bg1"/>
                </a:solidFill>
                <a:latin typeface="Tahoma"/>
                <a:cs typeface="Tahoma"/>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600" b="1" i="0">
                <a:solidFill>
                  <a:srgbClr val="0D0D0D"/>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600" b="1" i="0">
                <a:solidFill>
                  <a:srgbClr val="0D0D0D"/>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ahoma"/>
                <a:cs typeface="Tahom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2334" y="1363725"/>
            <a:ext cx="3645534" cy="3333115"/>
          </a:xfrm>
          <a:prstGeom prst="rect">
            <a:avLst/>
          </a:prstGeom>
        </p:spPr>
        <p:txBody>
          <a:bodyPr wrap="square" lIns="0" tIns="0" rIns="0" bIns="0">
            <a:spAutoFit/>
          </a:bodyPr>
          <a:lstStyle>
            <a:lvl1pPr>
              <a:defRPr sz="1600" b="0" i="0">
                <a:solidFill>
                  <a:srgbClr val="6E6E73"/>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483" y="28143"/>
            <a:ext cx="8981033" cy="890143"/>
          </a:xfrm>
          <a:prstGeom prst="rect">
            <a:avLst/>
          </a:prstGeom>
        </p:spPr>
        <p:txBody>
          <a:bodyPr wrap="square" lIns="0" tIns="0" rIns="0" bIns="0">
            <a:spAutoFit/>
          </a:bodyPr>
          <a:lstStyle>
            <a:lvl1pPr>
              <a:defRPr sz="3000" b="1" i="0">
                <a:solidFill>
                  <a:schemeClr val="bg1"/>
                </a:solidFill>
                <a:latin typeface="Tahoma"/>
                <a:cs typeface="Tahoma"/>
              </a:defRPr>
            </a:lvl1pPr>
          </a:lstStyle>
          <a:p>
            <a:endParaRPr/>
          </a:p>
        </p:txBody>
      </p:sp>
      <p:sp>
        <p:nvSpPr>
          <p:cNvPr id="3" name="Holder 3"/>
          <p:cNvSpPr>
            <a:spLocks noGrp="1"/>
          </p:cNvSpPr>
          <p:nvPr>
            <p:ph type="body" idx="1"/>
          </p:nvPr>
        </p:nvSpPr>
        <p:spPr>
          <a:xfrm>
            <a:off x="1755394" y="1434846"/>
            <a:ext cx="7226300" cy="2038350"/>
          </a:xfrm>
          <a:prstGeom prst="rect">
            <a:avLst/>
          </a:prstGeom>
        </p:spPr>
        <p:txBody>
          <a:bodyPr wrap="square" lIns="0" tIns="0" rIns="0" bIns="0">
            <a:spAutoFit/>
          </a:bodyPr>
          <a:lstStyle>
            <a:lvl1pPr>
              <a:defRPr sz="1600" b="1" i="0">
                <a:solidFill>
                  <a:srgbClr val="0D0D0D"/>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youtu.be/wrzf-LWruv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VNWb-Etzd1k"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4.jpg"/><Relationship Id="rId7" Type="http://schemas.openxmlformats.org/officeDocument/2006/relationships/image" Target="../media/image37.jpg"/><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hyperlink" Target="https://www.youtube.com/watch?v=VNWb-Etzd1k" TargetMode="External"/><Relationship Id="rId10" Type="http://schemas.openxmlformats.org/officeDocument/2006/relationships/image" Target="../media/image40.jpg"/><Relationship Id="rId4" Type="http://schemas.openxmlformats.org/officeDocument/2006/relationships/image" Target="../media/image35.jpg"/><Relationship Id="rId9" Type="http://schemas.openxmlformats.org/officeDocument/2006/relationships/image" Target="../media/image39.jp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60.jpg"/></Relationships>
</file>

<file path=ppt/slides/_rels/slide4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1.jp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jp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4564" y="478007"/>
            <a:ext cx="2132979" cy="449082"/>
          </a:xfrm>
          <a:prstGeom prst="rect">
            <a:avLst/>
          </a:prstGeom>
        </p:spPr>
      </p:pic>
      <p:sp>
        <p:nvSpPr>
          <p:cNvPr id="3" name="object 3"/>
          <p:cNvSpPr txBox="1"/>
          <p:nvPr/>
        </p:nvSpPr>
        <p:spPr>
          <a:xfrm>
            <a:off x="392074" y="999490"/>
            <a:ext cx="2037714" cy="269240"/>
          </a:xfrm>
          <a:prstGeom prst="rect">
            <a:avLst/>
          </a:prstGeom>
        </p:spPr>
        <p:txBody>
          <a:bodyPr vert="horz" wrap="square" lIns="0" tIns="12065" rIns="0" bIns="0" rtlCol="0">
            <a:spAutoFit/>
          </a:bodyPr>
          <a:lstStyle/>
          <a:p>
            <a:pPr marL="12700">
              <a:lnSpc>
                <a:spcPct val="100000"/>
              </a:lnSpc>
              <a:spcBef>
                <a:spcPts val="95"/>
              </a:spcBef>
              <a:tabLst>
                <a:tab pos="787400" algn="l"/>
                <a:tab pos="1590040" algn="l"/>
              </a:tabLst>
            </a:pPr>
            <a:r>
              <a:rPr sz="1600" spc="80" dirty="0">
                <a:solidFill>
                  <a:srgbClr val="BEBEBE"/>
                </a:solidFill>
                <a:latin typeface="Gill Sans MT"/>
                <a:cs typeface="Gill Sans MT"/>
              </a:rPr>
              <a:t>ERP</a:t>
            </a:r>
            <a:r>
              <a:rPr sz="1600" dirty="0">
                <a:solidFill>
                  <a:srgbClr val="BEBEBE"/>
                </a:solidFill>
                <a:latin typeface="Gill Sans MT"/>
                <a:cs typeface="Gill Sans MT"/>
              </a:rPr>
              <a:t>	</a:t>
            </a:r>
            <a:r>
              <a:rPr sz="1600" spc="-25" dirty="0">
                <a:solidFill>
                  <a:srgbClr val="BEBEBE"/>
                </a:solidFill>
                <a:latin typeface="Gill Sans MT"/>
                <a:cs typeface="Gill Sans MT"/>
              </a:rPr>
              <a:t>HRM</a:t>
            </a:r>
            <a:r>
              <a:rPr sz="1600" dirty="0">
                <a:solidFill>
                  <a:srgbClr val="BEBEBE"/>
                </a:solidFill>
                <a:latin typeface="Gill Sans MT"/>
                <a:cs typeface="Gill Sans MT"/>
              </a:rPr>
              <a:t>	</a:t>
            </a:r>
            <a:r>
              <a:rPr sz="1600" spc="-25" dirty="0">
                <a:solidFill>
                  <a:srgbClr val="BEBEBE"/>
                </a:solidFill>
                <a:latin typeface="Gill Sans MT"/>
                <a:cs typeface="Gill Sans MT"/>
              </a:rPr>
              <a:t>CRM</a:t>
            </a:r>
            <a:endParaRPr sz="1600">
              <a:latin typeface="Gill Sans MT"/>
              <a:cs typeface="Gill Sans MT"/>
            </a:endParaRPr>
          </a:p>
        </p:txBody>
      </p:sp>
      <p:sp>
        <p:nvSpPr>
          <p:cNvPr id="4" name="object 4"/>
          <p:cNvSpPr txBox="1"/>
          <p:nvPr/>
        </p:nvSpPr>
        <p:spPr>
          <a:xfrm>
            <a:off x="2052573" y="4301873"/>
            <a:ext cx="4576827" cy="659765"/>
          </a:xfrm>
          <a:prstGeom prst="rect">
            <a:avLst/>
          </a:prstGeom>
        </p:spPr>
        <p:txBody>
          <a:bodyPr vert="horz" wrap="square" lIns="0" tIns="73660" rIns="0" bIns="0" rtlCol="0">
            <a:spAutoFit/>
          </a:bodyPr>
          <a:lstStyle/>
          <a:p>
            <a:pPr marL="1986280">
              <a:lnSpc>
                <a:spcPct val="100000"/>
              </a:lnSpc>
              <a:spcBef>
                <a:spcPts val="580"/>
              </a:spcBef>
            </a:pPr>
            <a:r>
              <a:rPr lang="en-IE" sz="1800" b="1" spc="-10" dirty="0">
                <a:solidFill>
                  <a:srgbClr val="00557A"/>
                </a:solidFill>
                <a:latin typeface="Calibri"/>
                <a:cs typeface="Calibri"/>
              </a:rPr>
              <a:t>      </a:t>
            </a:r>
            <a:endParaRPr lang="en-IE" sz="1800" dirty="0">
              <a:latin typeface="Calibri"/>
              <a:cs typeface="Calibri"/>
            </a:endParaRPr>
          </a:p>
          <a:p>
            <a:pPr marL="12700">
              <a:lnSpc>
                <a:spcPct val="100000"/>
              </a:lnSpc>
              <a:spcBef>
                <a:spcPts val="430"/>
              </a:spcBef>
              <a:tabLst>
                <a:tab pos="779780" algn="l"/>
                <a:tab pos="1060450" algn="l"/>
                <a:tab pos="1965325" algn="l"/>
                <a:tab pos="2245995" algn="l"/>
              </a:tabLst>
            </a:pPr>
            <a:r>
              <a:rPr sz="1600" spc="-10" dirty="0">
                <a:solidFill>
                  <a:srgbClr val="BEBEBE"/>
                </a:solidFill>
                <a:latin typeface="Calibri"/>
                <a:cs typeface="Calibri"/>
              </a:rPr>
              <a:t>Dublin</a:t>
            </a:r>
            <a:r>
              <a:rPr sz="1600" dirty="0">
                <a:solidFill>
                  <a:srgbClr val="BEBEBE"/>
                </a:solidFill>
                <a:latin typeface="Calibri"/>
                <a:cs typeface="Calibri"/>
              </a:rPr>
              <a:t>	</a:t>
            </a:r>
            <a:r>
              <a:rPr sz="1600" spc="-50" dirty="0">
                <a:solidFill>
                  <a:srgbClr val="BEBEBE"/>
                </a:solidFill>
                <a:latin typeface="Calibri"/>
                <a:cs typeface="Calibri"/>
              </a:rPr>
              <a:t>.</a:t>
            </a:r>
            <a:r>
              <a:rPr sz="1600" dirty="0">
                <a:solidFill>
                  <a:srgbClr val="BEBEBE"/>
                </a:solidFill>
                <a:latin typeface="Calibri"/>
                <a:cs typeface="Calibri"/>
              </a:rPr>
              <a:t>	</a:t>
            </a:r>
            <a:r>
              <a:rPr sz="1600" spc="-10" dirty="0">
                <a:solidFill>
                  <a:srgbClr val="BEBEBE"/>
                </a:solidFill>
                <a:latin typeface="Calibri"/>
                <a:cs typeface="Calibri"/>
              </a:rPr>
              <a:t>Brussels</a:t>
            </a:r>
            <a:r>
              <a:rPr sz="1600" dirty="0">
                <a:solidFill>
                  <a:srgbClr val="BEBEBE"/>
                </a:solidFill>
                <a:latin typeface="Calibri"/>
                <a:cs typeface="Calibri"/>
              </a:rPr>
              <a:t>	</a:t>
            </a:r>
            <a:r>
              <a:rPr sz="1600" spc="-50" dirty="0">
                <a:solidFill>
                  <a:srgbClr val="BEBEBE"/>
                </a:solidFill>
                <a:latin typeface="Calibri"/>
                <a:cs typeface="Calibri"/>
              </a:rPr>
              <a:t>.</a:t>
            </a:r>
            <a:r>
              <a:rPr sz="1600" dirty="0">
                <a:solidFill>
                  <a:srgbClr val="BEBEBE"/>
                </a:solidFill>
                <a:latin typeface="Calibri"/>
                <a:cs typeface="Calibri"/>
              </a:rPr>
              <a:t>	</a:t>
            </a:r>
            <a:r>
              <a:rPr sz="1600" spc="-10" dirty="0">
                <a:solidFill>
                  <a:srgbClr val="BEBEBE"/>
                </a:solidFill>
                <a:latin typeface="Calibri"/>
                <a:cs typeface="Calibri"/>
              </a:rPr>
              <a:t>Toronto</a:t>
            </a:r>
            <a:endParaRPr sz="1600" dirty="0">
              <a:latin typeface="Calibri"/>
              <a:cs typeface="Calibri"/>
            </a:endParaRPr>
          </a:p>
        </p:txBody>
      </p:sp>
      <p:sp>
        <p:nvSpPr>
          <p:cNvPr id="5" name="object 5"/>
          <p:cNvSpPr txBox="1"/>
          <p:nvPr/>
        </p:nvSpPr>
        <p:spPr>
          <a:xfrm>
            <a:off x="5159161" y="4692192"/>
            <a:ext cx="2482215" cy="269240"/>
          </a:xfrm>
          <a:prstGeom prst="rect">
            <a:avLst/>
          </a:prstGeom>
        </p:spPr>
        <p:txBody>
          <a:bodyPr vert="horz" wrap="square" lIns="0" tIns="12065" rIns="0" bIns="0" rtlCol="0">
            <a:spAutoFit/>
          </a:bodyPr>
          <a:lstStyle/>
          <a:p>
            <a:pPr marL="12700">
              <a:lnSpc>
                <a:spcPct val="100000"/>
              </a:lnSpc>
              <a:spcBef>
                <a:spcPts val="95"/>
              </a:spcBef>
              <a:tabLst>
                <a:tab pos="293370" algn="l"/>
                <a:tab pos="1633220" algn="l"/>
                <a:tab pos="1913889" algn="l"/>
              </a:tabLst>
            </a:pPr>
            <a:r>
              <a:rPr sz="1600" spc="-50" dirty="0">
                <a:solidFill>
                  <a:srgbClr val="BEBEBE"/>
                </a:solidFill>
                <a:latin typeface="Calibri"/>
                <a:cs typeface="Calibri"/>
              </a:rPr>
              <a:t>.</a:t>
            </a:r>
            <a:r>
              <a:rPr sz="1600" dirty="0">
                <a:solidFill>
                  <a:srgbClr val="BEBEBE"/>
                </a:solidFill>
                <a:latin typeface="Calibri"/>
                <a:cs typeface="Calibri"/>
              </a:rPr>
              <a:t>	San</a:t>
            </a:r>
            <a:r>
              <a:rPr sz="1600" spc="-15" dirty="0">
                <a:solidFill>
                  <a:srgbClr val="BEBEBE"/>
                </a:solidFill>
                <a:latin typeface="Calibri"/>
                <a:cs typeface="Calibri"/>
              </a:rPr>
              <a:t> </a:t>
            </a:r>
            <a:r>
              <a:rPr sz="1600" spc="-10" dirty="0">
                <a:solidFill>
                  <a:srgbClr val="BEBEBE"/>
                </a:solidFill>
                <a:latin typeface="Calibri"/>
                <a:cs typeface="Calibri"/>
              </a:rPr>
              <a:t>Francisco</a:t>
            </a:r>
            <a:r>
              <a:rPr sz="1600" dirty="0">
                <a:solidFill>
                  <a:srgbClr val="BEBEBE"/>
                </a:solidFill>
                <a:latin typeface="Calibri"/>
                <a:cs typeface="Calibri"/>
              </a:rPr>
              <a:t>	</a:t>
            </a:r>
            <a:r>
              <a:rPr sz="1600" spc="-50" dirty="0">
                <a:solidFill>
                  <a:srgbClr val="BEBEBE"/>
                </a:solidFill>
                <a:latin typeface="Calibri"/>
                <a:cs typeface="Calibri"/>
              </a:rPr>
              <a:t>.</a:t>
            </a:r>
            <a:r>
              <a:rPr sz="1600" dirty="0">
                <a:solidFill>
                  <a:srgbClr val="BEBEBE"/>
                </a:solidFill>
                <a:latin typeface="Calibri"/>
                <a:cs typeface="Calibri"/>
              </a:rPr>
              <a:t>	</a:t>
            </a:r>
            <a:r>
              <a:rPr sz="1600" spc="-10" dirty="0">
                <a:solidFill>
                  <a:srgbClr val="BEBEBE"/>
                </a:solidFill>
                <a:latin typeface="Calibri"/>
                <a:cs typeface="Calibri"/>
              </a:rPr>
              <a:t>Riyadh</a:t>
            </a:r>
            <a:endParaRPr sz="1600">
              <a:latin typeface="Calibri"/>
              <a:cs typeface="Calibri"/>
            </a:endParaRPr>
          </a:p>
        </p:txBody>
      </p:sp>
      <p:sp>
        <p:nvSpPr>
          <p:cNvPr id="6" name="object 6"/>
          <p:cNvSpPr txBox="1">
            <a:spLocks noGrp="1"/>
          </p:cNvSpPr>
          <p:nvPr>
            <p:ph type="title"/>
          </p:nvPr>
        </p:nvSpPr>
        <p:spPr>
          <a:xfrm>
            <a:off x="1557223" y="2209800"/>
            <a:ext cx="606552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5279"/>
                </a:solidFill>
                <a:latin typeface="Calibri"/>
                <a:cs typeface="Calibri"/>
              </a:rPr>
              <a:t>Maximizing</a:t>
            </a:r>
            <a:r>
              <a:rPr sz="2400" spc="-45" dirty="0">
                <a:solidFill>
                  <a:srgbClr val="005279"/>
                </a:solidFill>
                <a:latin typeface="Calibri"/>
                <a:cs typeface="Calibri"/>
              </a:rPr>
              <a:t> </a:t>
            </a:r>
            <a:r>
              <a:rPr sz="2400" dirty="0">
                <a:solidFill>
                  <a:srgbClr val="005279"/>
                </a:solidFill>
                <a:latin typeface="Calibri"/>
                <a:cs typeface="Calibri"/>
              </a:rPr>
              <a:t>ROI</a:t>
            </a:r>
            <a:r>
              <a:rPr sz="2400" spc="-40" dirty="0">
                <a:solidFill>
                  <a:srgbClr val="005279"/>
                </a:solidFill>
                <a:latin typeface="Calibri"/>
                <a:cs typeface="Calibri"/>
              </a:rPr>
              <a:t> </a:t>
            </a:r>
            <a:r>
              <a:rPr sz="2400" dirty="0">
                <a:solidFill>
                  <a:srgbClr val="005279"/>
                </a:solidFill>
                <a:latin typeface="Calibri"/>
                <a:cs typeface="Calibri"/>
              </a:rPr>
              <a:t>Through</a:t>
            </a:r>
            <a:r>
              <a:rPr sz="2400" spc="-40" dirty="0">
                <a:solidFill>
                  <a:srgbClr val="005279"/>
                </a:solidFill>
                <a:latin typeface="Calibri"/>
                <a:cs typeface="Calibri"/>
              </a:rPr>
              <a:t> </a:t>
            </a:r>
            <a:r>
              <a:rPr sz="2400" dirty="0">
                <a:solidFill>
                  <a:srgbClr val="005279"/>
                </a:solidFill>
                <a:latin typeface="Calibri"/>
                <a:cs typeface="Calibri"/>
              </a:rPr>
              <a:t>Digital</a:t>
            </a:r>
            <a:r>
              <a:rPr sz="2400" spc="-40" dirty="0">
                <a:solidFill>
                  <a:srgbClr val="005279"/>
                </a:solidFill>
                <a:latin typeface="Calibri"/>
                <a:cs typeface="Calibri"/>
              </a:rPr>
              <a:t> </a:t>
            </a:r>
            <a:r>
              <a:rPr sz="2400" spc="-10" dirty="0">
                <a:solidFill>
                  <a:srgbClr val="005279"/>
                </a:solidFill>
                <a:latin typeface="Calibri"/>
                <a:cs typeface="Calibri"/>
              </a:rPr>
              <a:t>Transformation</a:t>
            </a:r>
            <a:endParaRPr sz="2400">
              <a:latin typeface="Calibri"/>
              <a:cs typeface="Calibri"/>
            </a:endParaRPr>
          </a:p>
        </p:txBody>
      </p:sp>
      <p:sp>
        <p:nvSpPr>
          <p:cNvPr id="7" name="object 7"/>
          <p:cNvSpPr txBox="1"/>
          <p:nvPr/>
        </p:nvSpPr>
        <p:spPr>
          <a:xfrm>
            <a:off x="1972360" y="3124200"/>
            <a:ext cx="50431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5279"/>
                </a:solidFill>
                <a:latin typeface="Calibri"/>
                <a:cs typeface="Calibri"/>
              </a:rPr>
              <a:t>Numla</a:t>
            </a:r>
            <a:r>
              <a:rPr sz="2400" b="1" spc="-35" dirty="0">
                <a:solidFill>
                  <a:srgbClr val="005279"/>
                </a:solidFill>
                <a:latin typeface="Calibri"/>
                <a:cs typeface="Calibri"/>
              </a:rPr>
              <a:t> </a:t>
            </a:r>
            <a:r>
              <a:rPr sz="2400" b="1" dirty="0">
                <a:solidFill>
                  <a:srgbClr val="005279"/>
                </a:solidFill>
                <a:latin typeface="Calibri"/>
                <a:cs typeface="Calibri"/>
              </a:rPr>
              <a:t>–</a:t>
            </a:r>
            <a:r>
              <a:rPr sz="2400" b="1" spc="-35" dirty="0">
                <a:solidFill>
                  <a:srgbClr val="005279"/>
                </a:solidFill>
                <a:latin typeface="Calibri"/>
                <a:cs typeface="Calibri"/>
              </a:rPr>
              <a:t> </a:t>
            </a:r>
            <a:r>
              <a:rPr sz="2400" b="1" dirty="0">
                <a:solidFill>
                  <a:srgbClr val="005279"/>
                </a:solidFill>
                <a:latin typeface="Calibri"/>
                <a:cs typeface="Calibri"/>
              </a:rPr>
              <a:t>Company</a:t>
            </a:r>
            <a:r>
              <a:rPr sz="2400" b="1" spc="-35" dirty="0">
                <a:solidFill>
                  <a:srgbClr val="005279"/>
                </a:solidFill>
                <a:latin typeface="Calibri"/>
                <a:cs typeface="Calibri"/>
              </a:rPr>
              <a:t> </a:t>
            </a:r>
            <a:r>
              <a:rPr sz="2400" b="1" dirty="0">
                <a:solidFill>
                  <a:srgbClr val="005279"/>
                </a:solidFill>
                <a:latin typeface="Calibri"/>
                <a:cs typeface="Calibri"/>
              </a:rPr>
              <a:t>Profile</a:t>
            </a:r>
            <a:r>
              <a:rPr sz="2400" b="1" spc="-35" dirty="0">
                <a:solidFill>
                  <a:srgbClr val="005279"/>
                </a:solidFill>
                <a:latin typeface="Calibri"/>
                <a:cs typeface="Calibri"/>
              </a:rPr>
              <a:t> </a:t>
            </a:r>
            <a:r>
              <a:rPr sz="2400" b="1" dirty="0">
                <a:solidFill>
                  <a:srgbClr val="005279"/>
                </a:solidFill>
                <a:latin typeface="Calibri"/>
                <a:cs typeface="Calibri"/>
              </a:rPr>
              <a:t>and</a:t>
            </a:r>
            <a:r>
              <a:rPr sz="2400" b="1" spc="-35" dirty="0">
                <a:solidFill>
                  <a:srgbClr val="005279"/>
                </a:solidFill>
                <a:latin typeface="Calibri"/>
                <a:cs typeface="Calibri"/>
              </a:rPr>
              <a:t> </a:t>
            </a:r>
            <a:r>
              <a:rPr sz="2400" b="1" spc="-10" dirty="0">
                <a:solidFill>
                  <a:srgbClr val="005279"/>
                </a:solidFill>
                <a:latin typeface="Calibri"/>
                <a:cs typeface="Calibri"/>
              </a:rPr>
              <a:t>Solutions</a:t>
            </a:r>
            <a:endParaRPr sz="2400">
              <a:latin typeface="Calibri"/>
              <a:cs typeface="Calibri"/>
            </a:endParaRPr>
          </a:p>
        </p:txBody>
      </p:sp>
      <p:pic>
        <p:nvPicPr>
          <p:cNvPr id="9" name="Picture 8">
            <a:extLst>
              <a:ext uri="{FF2B5EF4-FFF2-40B4-BE49-F238E27FC236}">
                <a16:creationId xmlns:a16="http://schemas.microsoft.com/office/drawing/2014/main" id="{4B215AFE-E821-6AE2-8158-96134F3B6780}"/>
              </a:ext>
            </a:extLst>
          </p:cNvPr>
          <p:cNvPicPr>
            <a:picLocks noChangeAspect="1"/>
          </p:cNvPicPr>
          <p:nvPr/>
        </p:nvPicPr>
        <p:blipFill>
          <a:blip r:embed="rId3"/>
          <a:stretch>
            <a:fillRect/>
          </a:stretch>
        </p:blipFill>
        <p:spPr>
          <a:xfrm>
            <a:off x="7162800" y="28173"/>
            <a:ext cx="1871923" cy="1686160"/>
          </a:xfrm>
          <a:prstGeom prst="rect">
            <a:avLst/>
          </a:prstGeom>
        </p:spPr>
      </p:pic>
      <p:pic>
        <p:nvPicPr>
          <p:cNvPr id="11" name="Picture 10">
            <a:extLst>
              <a:ext uri="{FF2B5EF4-FFF2-40B4-BE49-F238E27FC236}">
                <a16:creationId xmlns:a16="http://schemas.microsoft.com/office/drawing/2014/main" id="{8F6A7D1E-E8CC-B4C8-E318-8448416E997F}"/>
              </a:ext>
            </a:extLst>
          </p:cNvPr>
          <p:cNvPicPr>
            <a:picLocks noChangeAspect="1"/>
          </p:cNvPicPr>
          <p:nvPr/>
        </p:nvPicPr>
        <p:blipFill>
          <a:blip r:embed="rId4"/>
          <a:stretch>
            <a:fillRect/>
          </a:stretch>
        </p:blipFill>
        <p:spPr>
          <a:xfrm>
            <a:off x="3429000" y="3925893"/>
            <a:ext cx="2738973" cy="7418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3" name="object 3"/>
          <p:cNvSpPr txBox="1"/>
          <p:nvPr/>
        </p:nvSpPr>
        <p:spPr>
          <a:xfrm>
            <a:off x="417982" y="513664"/>
            <a:ext cx="5019040" cy="346075"/>
          </a:xfrm>
          <a:prstGeom prst="rect">
            <a:avLst/>
          </a:prstGeom>
        </p:spPr>
        <p:txBody>
          <a:bodyPr vert="horz" wrap="square" lIns="0" tIns="12700" rIns="0" bIns="0" rtlCol="0">
            <a:spAutoFit/>
          </a:bodyPr>
          <a:lstStyle/>
          <a:p>
            <a:pPr marL="12700">
              <a:lnSpc>
                <a:spcPct val="100000"/>
              </a:lnSpc>
              <a:spcBef>
                <a:spcPts val="100"/>
              </a:spcBef>
            </a:pPr>
            <a:r>
              <a:rPr sz="2100" b="1" spc="-150" dirty="0">
                <a:solidFill>
                  <a:srgbClr val="C00000"/>
                </a:solidFill>
                <a:latin typeface="Tahoma"/>
                <a:cs typeface="Tahoma"/>
              </a:rPr>
              <a:t>3.</a:t>
            </a:r>
            <a:r>
              <a:rPr sz="2100" b="1" spc="-95" dirty="0">
                <a:solidFill>
                  <a:srgbClr val="C00000"/>
                </a:solidFill>
                <a:latin typeface="Tahoma"/>
                <a:cs typeface="Tahoma"/>
              </a:rPr>
              <a:t> </a:t>
            </a:r>
            <a:r>
              <a:rPr sz="2100" b="1" spc="-170" dirty="0">
                <a:solidFill>
                  <a:srgbClr val="C00000"/>
                </a:solidFill>
                <a:latin typeface="Tahoma"/>
                <a:cs typeface="Tahoma"/>
              </a:rPr>
              <a:t>Inventory</a:t>
            </a:r>
            <a:r>
              <a:rPr sz="2100" b="1" spc="-40" dirty="0">
                <a:solidFill>
                  <a:srgbClr val="C00000"/>
                </a:solidFill>
                <a:latin typeface="Tahoma"/>
                <a:cs typeface="Tahoma"/>
              </a:rPr>
              <a:t> </a:t>
            </a:r>
            <a:r>
              <a:rPr sz="2100" b="1" spc="-150" dirty="0">
                <a:solidFill>
                  <a:srgbClr val="C00000"/>
                </a:solidFill>
                <a:latin typeface="Tahoma"/>
                <a:cs typeface="Tahoma"/>
              </a:rPr>
              <a:t>Management</a:t>
            </a:r>
            <a:r>
              <a:rPr sz="2100" b="1" spc="-70" dirty="0">
                <a:solidFill>
                  <a:srgbClr val="C00000"/>
                </a:solidFill>
                <a:latin typeface="Tahoma"/>
                <a:cs typeface="Tahoma"/>
              </a:rPr>
              <a:t> </a:t>
            </a:r>
            <a:r>
              <a:rPr sz="2100" b="1" spc="-180" dirty="0">
                <a:solidFill>
                  <a:srgbClr val="C00000"/>
                </a:solidFill>
                <a:latin typeface="Tahoma"/>
                <a:cs typeface="Tahoma"/>
              </a:rPr>
              <a:t>and</a:t>
            </a:r>
            <a:r>
              <a:rPr sz="2100" b="1" spc="-85" dirty="0">
                <a:solidFill>
                  <a:srgbClr val="C00000"/>
                </a:solidFill>
                <a:latin typeface="Tahoma"/>
                <a:cs typeface="Tahoma"/>
              </a:rPr>
              <a:t> </a:t>
            </a:r>
            <a:r>
              <a:rPr sz="2100" b="1" spc="-120" dirty="0">
                <a:solidFill>
                  <a:srgbClr val="C00000"/>
                </a:solidFill>
                <a:latin typeface="Tahoma"/>
                <a:cs typeface="Tahoma"/>
              </a:rPr>
              <a:t>compliance</a:t>
            </a:r>
            <a:endParaRPr sz="2100">
              <a:latin typeface="Tahoma"/>
              <a:cs typeface="Tahoma"/>
            </a:endParaRPr>
          </a:p>
        </p:txBody>
      </p:sp>
      <p:sp>
        <p:nvSpPr>
          <p:cNvPr id="4" name="object 4"/>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5" name="object 5"/>
          <p:cNvPicPr/>
          <p:nvPr/>
        </p:nvPicPr>
        <p:blipFill>
          <a:blip r:embed="rId2" cstate="print"/>
          <a:stretch>
            <a:fillRect/>
          </a:stretch>
        </p:blipFill>
        <p:spPr>
          <a:xfrm>
            <a:off x="5044440" y="1737360"/>
            <a:ext cx="3622548" cy="2057400"/>
          </a:xfrm>
          <a:prstGeom prst="rect">
            <a:avLst/>
          </a:prstGeom>
        </p:spPr>
      </p:pic>
      <p:sp>
        <p:nvSpPr>
          <p:cNvPr id="6" name="object 6"/>
          <p:cNvSpPr txBox="1"/>
          <p:nvPr/>
        </p:nvSpPr>
        <p:spPr>
          <a:xfrm>
            <a:off x="472541" y="977544"/>
            <a:ext cx="4170679" cy="3420110"/>
          </a:xfrm>
          <a:prstGeom prst="rect">
            <a:avLst/>
          </a:prstGeom>
        </p:spPr>
        <p:txBody>
          <a:bodyPr vert="horz" wrap="square" lIns="0" tIns="11430" rIns="0" bIns="0" rtlCol="0">
            <a:spAutoFit/>
          </a:bodyPr>
          <a:lstStyle/>
          <a:p>
            <a:pPr marL="12700" marR="5080">
              <a:lnSpc>
                <a:spcPct val="150000"/>
              </a:lnSpc>
              <a:spcBef>
                <a:spcPts val="90"/>
              </a:spcBef>
            </a:pPr>
            <a:r>
              <a:rPr sz="1350" spc="95" dirty="0">
                <a:solidFill>
                  <a:srgbClr val="1E1C11"/>
                </a:solidFill>
                <a:latin typeface="Tahoma"/>
                <a:cs typeface="Tahoma"/>
              </a:rPr>
              <a:t>We</a:t>
            </a:r>
            <a:r>
              <a:rPr sz="1350" spc="345" dirty="0">
                <a:solidFill>
                  <a:srgbClr val="1E1C11"/>
                </a:solidFill>
                <a:latin typeface="Tahoma"/>
                <a:cs typeface="Tahoma"/>
              </a:rPr>
              <a:t> </a:t>
            </a:r>
            <a:r>
              <a:rPr sz="1350" dirty="0">
                <a:solidFill>
                  <a:srgbClr val="1E1C11"/>
                </a:solidFill>
                <a:latin typeface="Tahoma"/>
                <a:cs typeface="Tahoma"/>
              </a:rPr>
              <a:t>offer</a:t>
            </a:r>
            <a:r>
              <a:rPr sz="1350" spc="-65" dirty="0">
                <a:solidFill>
                  <a:srgbClr val="1E1C11"/>
                </a:solidFill>
                <a:latin typeface="Tahoma"/>
                <a:cs typeface="Tahoma"/>
              </a:rPr>
              <a:t> </a:t>
            </a:r>
            <a:r>
              <a:rPr sz="1350" dirty="0">
                <a:solidFill>
                  <a:srgbClr val="1E1C11"/>
                </a:solidFill>
                <a:latin typeface="Tahoma"/>
                <a:cs typeface="Tahoma"/>
              </a:rPr>
              <a:t>you</a:t>
            </a:r>
            <a:r>
              <a:rPr sz="1350" spc="-30" dirty="0">
                <a:solidFill>
                  <a:srgbClr val="1E1C11"/>
                </a:solidFill>
                <a:latin typeface="Tahoma"/>
                <a:cs typeface="Tahoma"/>
              </a:rPr>
              <a:t> </a:t>
            </a:r>
            <a:r>
              <a:rPr sz="1350" spc="-50" dirty="0">
                <a:solidFill>
                  <a:srgbClr val="1E1C11"/>
                </a:solidFill>
                <a:latin typeface="Tahoma"/>
                <a:cs typeface="Tahoma"/>
              </a:rPr>
              <a:t>a</a:t>
            </a:r>
            <a:r>
              <a:rPr sz="1350" spc="-35" dirty="0">
                <a:solidFill>
                  <a:srgbClr val="1E1C11"/>
                </a:solidFill>
                <a:latin typeface="Tahoma"/>
                <a:cs typeface="Tahoma"/>
              </a:rPr>
              <a:t> </a:t>
            </a:r>
            <a:r>
              <a:rPr sz="1350" dirty="0">
                <a:solidFill>
                  <a:srgbClr val="1E1C11"/>
                </a:solidFill>
                <a:latin typeface="Tahoma"/>
                <a:cs typeface="Tahoma"/>
              </a:rPr>
              <a:t>comprehensive</a:t>
            </a:r>
            <a:r>
              <a:rPr sz="1350" spc="-75" dirty="0">
                <a:solidFill>
                  <a:srgbClr val="1E1C11"/>
                </a:solidFill>
                <a:latin typeface="Tahoma"/>
                <a:cs typeface="Tahoma"/>
              </a:rPr>
              <a:t> </a:t>
            </a:r>
            <a:r>
              <a:rPr sz="1350" spc="-20" dirty="0">
                <a:solidFill>
                  <a:srgbClr val="1E1C11"/>
                </a:solidFill>
                <a:latin typeface="Tahoma"/>
                <a:cs typeface="Tahoma"/>
              </a:rPr>
              <a:t>and</a:t>
            </a:r>
            <a:r>
              <a:rPr sz="1350" spc="-45" dirty="0">
                <a:solidFill>
                  <a:srgbClr val="1E1C11"/>
                </a:solidFill>
                <a:latin typeface="Tahoma"/>
                <a:cs typeface="Tahoma"/>
              </a:rPr>
              <a:t> </a:t>
            </a:r>
            <a:r>
              <a:rPr sz="1350" dirty="0">
                <a:solidFill>
                  <a:srgbClr val="1E1C11"/>
                </a:solidFill>
                <a:latin typeface="Tahoma"/>
                <a:cs typeface="Tahoma"/>
              </a:rPr>
              <a:t>refined</a:t>
            </a:r>
            <a:r>
              <a:rPr sz="1350" spc="-75" dirty="0">
                <a:solidFill>
                  <a:srgbClr val="1E1C11"/>
                </a:solidFill>
                <a:latin typeface="Tahoma"/>
                <a:cs typeface="Tahoma"/>
              </a:rPr>
              <a:t> </a:t>
            </a:r>
            <a:r>
              <a:rPr sz="1350" dirty="0">
                <a:solidFill>
                  <a:srgbClr val="1E1C11"/>
                </a:solidFill>
                <a:latin typeface="Tahoma"/>
                <a:cs typeface="Tahoma"/>
              </a:rPr>
              <a:t>way</a:t>
            </a:r>
            <a:r>
              <a:rPr sz="1350" spc="-35" dirty="0">
                <a:solidFill>
                  <a:srgbClr val="1E1C11"/>
                </a:solidFill>
                <a:latin typeface="Tahoma"/>
                <a:cs typeface="Tahoma"/>
              </a:rPr>
              <a:t> </a:t>
            </a:r>
            <a:r>
              <a:rPr sz="1350" spc="-25" dirty="0">
                <a:solidFill>
                  <a:srgbClr val="1E1C11"/>
                </a:solidFill>
                <a:latin typeface="Tahoma"/>
                <a:cs typeface="Tahoma"/>
              </a:rPr>
              <a:t>of </a:t>
            </a:r>
            <a:r>
              <a:rPr sz="1350" spc="-30" dirty="0">
                <a:solidFill>
                  <a:srgbClr val="1E1C11"/>
                </a:solidFill>
                <a:latin typeface="Tahoma"/>
                <a:cs typeface="Tahoma"/>
              </a:rPr>
              <a:t>managing </a:t>
            </a:r>
            <a:r>
              <a:rPr sz="1350" dirty="0">
                <a:solidFill>
                  <a:srgbClr val="1E1C11"/>
                </a:solidFill>
                <a:latin typeface="Tahoma"/>
                <a:cs typeface="Tahoma"/>
              </a:rPr>
              <a:t>inventory</a:t>
            </a:r>
            <a:r>
              <a:rPr sz="1350" spc="-40" dirty="0">
                <a:solidFill>
                  <a:srgbClr val="1E1C11"/>
                </a:solidFill>
                <a:latin typeface="Tahoma"/>
                <a:cs typeface="Tahoma"/>
              </a:rPr>
              <a:t> </a:t>
            </a:r>
            <a:r>
              <a:rPr sz="1350" spc="-20" dirty="0">
                <a:solidFill>
                  <a:srgbClr val="1E1C11"/>
                </a:solidFill>
                <a:latin typeface="Tahoma"/>
                <a:cs typeface="Tahoma"/>
              </a:rPr>
              <a:t>categories.</a:t>
            </a:r>
            <a:r>
              <a:rPr sz="1350" spc="-40" dirty="0">
                <a:solidFill>
                  <a:srgbClr val="1E1C11"/>
                </a:solidFill>
                <a:latin typeface="Tahoma"/>
                <a:cs typeface="Tahoma"/>
              </a:rPr>
              <a:t> </a:t>
            </a:r>
            <a:r>
              <a:rPr sz="1350" dirty="0">
                <a:solidFill>
                  <a:srgbClr val="1E1C11"/>
                </a:solidFill>
                <a:latin typeface="Tahoma"/>
                <a:cs typeface="Tahoma"/>
              </a:rPr>
              <a:t>You</a:t>
            </a:r>
            <a:r>
              <a:rPr sz="1350" spc="-30" dirty="0">
                <a:solidFill>
                  <a:srgbClr val="1E1C11"/>
                </a:solidFill>
                <a:latin typeface="Tahoma"/>
                <a:cs typeface="Tahoma"/>
              </a:rPr>
              <a:t> </a:t>
            </a:r>
            <a:r>
              <a:rPr sz="1350" dirty="0">
                <a:solidFill>
                  <a:srgbClr val="1E1C11"/>
                </a:solidFill>
                <a:latin typeface="Tahoma"/>
                <a:cs typeface="Tahoma"/>
              </a:rPr>
              <a:t>can</a:t>
            </a:r>
            <a:r>
              <a:rPr sz="1350" spc="-5" dirty="0">
                <a:solidFill>
                  <a:srgbClr val="1E1C11"/>
                </a:solidFill>
                <a:latin typeface="Tahoma"/>
                <a:cs typeface="Tahoma"/>
              </a:rPr>
              <a:t> </a:t>
            </a:r>
            <a:r>
              <a:rPr sz="1350" spc="-35" dirty="0">
                <a:solidFill>
                  <a:srgbClr val="1E1C11"/>
                </a:solidFill>
                <a:latin typeface="Tahoma"/>
                <a:cs typeface="Tahoma"/>
              </a:rPr>
              <a:t>manage</a:t>
            </a:r>
            <a:r>
              <a:rPr sz="1350" spc="-25" dirty="0">
                <a:solidFill>
                  <a:srgbClr val="1E1C11"/>
                </a:solidFill>
                <a:latin typeface="Tahoma"/>
                <a:cs typeface="Tahoma"/>
              </a:rPr>
              <a:t> the </a:t>
            </a:r>
            <a:r>
              <a:rPr sz="1350" dirty="0">
                <a:solidFill>
                  <a:srgbClr val="1E1C11"/>
                </a:solidFill>
                <a:latin typeface="Tahoma"/>
                <a:cs typeface="Tahoma"/>
              </a:rPr>
              <a:t>inventory</a:t>
            </a:r>
            <a:r>
              <a:rPr sz="1350" spc="-85" dirty="0">
                <a:solidFill>
                  <a:srgbClr val="1E1C11"/>
                </a:solidFill>
                <a:latin typeface="Tahoma"/>
                <a:cs typeface="Tahoma"/>
              </a:rPr>
              <a:t> </a:t>
            </a:r>
            <a:r>
              <a:rPr sz="1350" dirty="0">
                <a:solidFill>
                  <a:srgbClr val="1E1C11"/>
                </a:solidFill>
                <a:latin typeface="Tahoma"/>
                <a:cs typeface="Tahoma"/>
              </a:rPr>
              <a:t>the</a:t>
            </a:r>
            <a:r>
              <a:rPr sz="1350" spc="-60" dirty="0">
                <a:solidFill>
                  <a:srgbClr val="1E1C11"/>
                </a:solidFill>
                <a:latin typeface="Tahoma"/>
                <a:cs typeface="Tahoma"/>
              </a:rPr>
              <a:t> </a:t>
            </a:r>
            <a:r>
              <a:rPr sz="1350" dirty="0">
                <a:solidFill>
                  <a:srgbClr val="1E1C11"/>
                </a:solidFill>
                <a:latin typeface="Tahoma"/>
                <a:cs typeface="Tahoma"/>
              </a:rPr>
              <a:t>way</a:t>
            </a:r>
            <a:r>
              <a:rPr sz="1350" spc="-50" dirty="0">
                <a:solidFill>
                  <a:srgbClr val="1E1C11"/>
                </a:solidFill>
                <a:latin typeface="Tahoma"/>
                <a:cs typeface="Tahoma"/>
              </a:rPr>
              <a:t> </a:t>
            </a:r>
            <a:r>
              <a:rPr sz="1350" dirty="0">
                <a:solidFill>
                  <a:srgbClr val="1E1C11"/>
                </a:solidFill>
                <a:latin typeface="Tahoma"/>
                <a:cs typeface="Tahoma"/>
              </a:rPr>
              <a:t>you</a:t>
            </a:r>
            <a:r>
              <a:rPr sz="1350" spc="-50" dirty="0">
                <a:solidFill>
                  <a:srgbClr val="1E1C11"/>
                </a:solidFill>
                <a:latin typeface="Tahoma"/>
                <a:cs typeface="Tahoma"/>
              </a:rPr>
              <a:t> </a:t>
            </a:r>
            <a:r>
              <a:rPr sz="1350" dirty="0">
                <a:solidFill>
                  <a:srgbClr val="1E1C11"/>
                </a:solidFill>
                <a:latin typeface="Tahoma"/>
                <a:cs typeface="Tahoma"/>
              </a:rPr>
              <a:t>like.</a:t>
            </a:r>
            <a:r>
              <a:rPr sz="1350" spc="305" dirty="0">
                <a:solidFill>
                  <a:srgbClr val="1E1C11"/>
                </a:solidFill>
                <a:latin typeface="Tahoma"/>
                <a:cs typeface="Tahoma"/>
              </a:rPr>
              <a:t> </a:t>
            </a:r>
            <a:r>
              <a:rPr sz="1350" spc="-10" dirty="0">
                <a:solidFill>
                  <a:srgbClr val="1E1C11"/>
                </a:solidFill>
                <a:latin typeface="Tahoma"/>
                <a:cs typeface="Tahoma"/>
              </a:rPr>
              <a:t>Some</a:t>
            </a:r>
            <a:r>
              <a:rPr sz="1350" spc="-60" dirty="0">
                <a:solidFill>
                  <a:srgbClr val="1E1C11"/>
                </a:solidFill>
                <a:latin typeface="Tahoma"/>
                <a:cs typeface="Tahoma"/>
              </a:rPr>
              <a:t> </a:t>
            </a:r>
            <a:r>
              <a:rPr sz="1350" spc="-10" dirty="0">
                <a:solidFill>
                  <a:srgbClr val="1E1C11"/>
                </a:solidFill>
                <a:latin typeface="Tahoma"/>
                <a:cs typeface="Tahoma"/>
              </a:rPr>
              <a:t>highlights</a:t>
            </a:r>
            <a:r>
              <a:rPr sz="1350" spc="-90" dirty="0">
                <a:solidFill>
                  <a:srgbClr val="1E1C11"/>
                </a:solidFill>
                <a:latin typeface="Tahoma"/>
                <a:cs typeface="Tahoma"/>
              </a:rPr>
              <a:t> </a:t>
            </a:r>
            <a:r>
              <a:rPr sz="1350" spc="-10" dirty="0">
                <a:solidFill>
                  <a:srgbClr val="1E1C11"/>
                </a:solidFill>
                <a:latin typeface="Tahoma"/>
                <a:cs typeface="Tahoma"/>
              </a:rPr>
              <a:t>are</a:t>
            </a:r>
            <a:r>
              <a:rPr sz="1350" spc="-50" dirty="0">
                <a:solidFill>
                  <a:srgbClr val="1E1C11"/>
                </a:solidFill>
                <a:latin typeface="Tahoma"/>
                <a:cs typeface="Tahoma"/>
              </a:rPr>
              <a:t> </a:t>
            </a:r>
            <a:r>
              <a:rPr sz="1350" spc="-10" dirty="0">
                <a:solidFill>
                  <a:srgbClr val="1E1C11"/>
                </a:solidFill>
                <a:latin typeface="Tahoma"/>
                <a:cs typeface="Tahoma"/>
              </a:rPr>
              <a:t>below:</a:t>
            </a:r>
            <a:endParaRPr sz="1350">
              <a:latin typeface="Tahoma"/>
              <a:cs typeface="Tahoma"/>
            </a:endParaRPr>
          </a:p>
          <a:p>
            <a:pPr marL="612775" indent="-257175">
              <a:lnSpc>
                <a:spcPct val="100000"/>
              </a:lnSpc>
              <a:spcBef>
                <a:spcPts val="805"/>
              </a:spcBef>
              <a:buAutoNum type="alphaLcPeriod"/>
              <a:tabLst>
                <a:tab pos="612775" algn="l"/>
              </a:tabLst>
            </a:pPr>
            <a:r>
              <a:rPr sz="1350" dirty="0">
                <a:solidFill>
                  <a:srgbClr val="1E1C11"/>
                </a:solidFill>
                <a:latin typeface="Tahoma"/>
                <a:cs typeface="Tahoma"/>
              </a:rPr>
              <a:t>Structure</a:t>
            </a:r>
            <a:r>
              <a:rPr sz="1350" spc="-20" dirty="0">
                <a:solidFill>
                  <a:srgbClr val="1E1C11"/>
                </a:solidFill>
                <a:latin typeface="Tahoma"/>
                <a:cs typeface="Tahoma"/>
              </a:rPr>
              <a:t> </a:t>
            </a:r>
            <a:r>
              <a:rPr sz="1350" dirty="0">
                <a:solidFill>
                  <a:srgbClr val="1E1C11"/>
                </a:solidFill>
                <a:latin typeface="Tahoma"/>
                <a:cs typeface="Tahoma"/>
              </a:rPr>
              <a:t>your</a:t>
            </a:r>
            <a:r>
              <a:rPr sz="1350" spc="-10" dirty="0">
                <a:solidFill>
                  <a:srgbClr val="1E1C11"/>
                </a:solidFill>
                <a:latin typeface="Tahoma"/>
                <a:cs typeface="Tahoma"/>
              </a:rPr>
              <a:t> </a:t>
            </a:r>
            <a:r>
              <a:rPr sz="1350" dirty="0">
                <a:solidFill>
                  <a:srgbClr val="1E1C11"/>
                </a:solidFill>
                <a:latin typeface="Tahoma"/>
                <a:cs typeface="Tahoma"/>
              </a:rPr>
              <a:t>inventory</a:t>
            </a:r>
            <a:r>
              <a:rPr sz="1350" spc="-25" dirty="0">
                <a:solidFill>
                  <a:srgbClr val="1E1C11"/>
                </a:solidFill>
                <a:latin typeface="Tahoma"/>
                <a:cs typeface="Tahoma"/>
              </a:rPr>
              <a:t> </a:t>
            </a:r>
            <a:r>
              <a:rPr sz="1350" spc="-10" dirty="0">
                <a:solidFill>
                  <a:srgbClr val="1E1C11"/>
                </a:solidFill>
                <a:latin typeface="Tahoma"/>
                <a:cs typeface="Tahoma"/>
              </a:rPr>
              <a:t>locations</a:t>
            </a:r>
            <a:endParaRPr sz="1350">
              <a:latin typeface="Tahoma"/>
              <a:cs typeface="Tahoma"/>
            </a:endParaRPr>
          </a:p>
          <a:p>
            <a:pPr marL="612775" marR="488950" indent="-257810">
              <a:lnSpc>
                <a:spcPct val="149600"/>
              </a:lnSpc>
              <a:spcBef>
                <a:spcPts val="15"/>
              </a:spcBef>
              <a:buAutoNum type="alphaLcPeriod"/>
              <a:tabLst>
                <a:tab pos="612775" algn="l"/>
              </a:tabLst>
            </a:pPr>
            <a:r>
              <a:rPr sz="1350" dirty="0">
                <a:solidFill>
                  <a:srgbClr val="1E1C11"/>
                </a:solidFill>
                <a:latin typeface="Tahoma"/>
                <a:cs typeface="Tahoma"/>
              </a:rPr>
              <a:t>Set</a:t>
            </a:r>
            <a:r>
              <a:rPr sz="1350" spc="-35" dirty="0">
                <a:solidFill>
                  <a:srgbClr val="1E1C11"/>
                </a:solidFill>
                <a:latin typeface="Tahoma"/>
                <a:cs typeface="Tahoma"/>
              </a:rPr>
              <a:t> </a:t>
            </a:r>
            <a:r>
              <a:rPr sz="1350" dirty="0">
                <a:solidFill>
                  <a:srgbClr val="1E1C11"/>
                </a:solidFill>
                <a:latin typeface="Tahoma"/>
                <a:cs typeface="Tahoma"/>
              </a:rPr>
              <a:t>auto</a:t>
            </a:r>
            <a:r>
              <a:rPr sz="1350" spc="-55" dirty="0">
                <a:solidFill>
                  <a:srgbClr val="1E1C11"/>
                </a:solidFill>
                <a:latin typeface="Tahoma"/>
                <a:cs typeface="Tahoma"/>
              </a:rPr>
              <a:t> </a:t>
            </a:r>
            <a:r>
              <a:rPr sz="1350" spc="-10" dirty="0">
                <a:solidFill>
                  <a:srgbClr val="1E1C11"/>
                </a:solidFill>
                <a:latin typeface="Tahoma"/>
                <a:cs typeface="Tahoma"/>
              </a:rPr>
              <a:t>reordering</a:t>
            </a:r>
            <a:r>
              <a:rPr sz="1350" spc="-95" dirty="0">
                <a:solidFill>
                  <a:srgbClr val="1E1C11"/>
                </a:solidFill>
                <a:latin typeface="Tahoma"/>
                <a:cs typeface="Tahoma"/>
              </a:rPr>
              <a:t> </a:t>
            </a:r>
            <a:r>
              <a:rPr sz="1350" dirty="0">
                <a:solidFill>
                  <a:srgbClr val="1E1C11"/>
                </a:solidFill>
                <a:latin typeface="Tahoma"/>
                <a:cs typeface="Tahoma"/>
              </a:rPr>
              <a:t>rules</a:t>
            </a:r>
            <a:r>
              <a:rPr sz="1350" spc="-65" dirty="0">
                <a:solidFill>
                  <a:srgbClr val="1E1C11"/>
                </a:solidFill>
                <a:latin typeface="Tahoma"/>
                <a:cs typeface="Tahoma"/>
              </a:rPr>
              <a:t> </a:t>
            </a:r>
            <a:r>
              <a:rPr sz="1350" dirty="0">
                <a:solidFill>
                  <a:srgbClr val="1E1C11"/>
                </a:solidFill>
                <a:latin typeface="Tahoma"/>
                <a:cs typeface="Tahoma"/>
              </a:rPr>
              <a:t>for</a:t>
            </a:r>
            <a:r>
              <a:rPr sz="1350" spc="-50" dirty="0">
                <a:solidFill>
                  <a:srgbClr val="1E1C11"/>
                </a:solidFill>
                <a:latin typeface="Tahoma"/>
                <a:cs typeface="Tahoma"/>
              </a:rPr>
              <a:t> </a:t>
            </a:r>
            <a:r>
              <a:rPr sz="1350" dirty="0">
                <a:solidFill>
                  <a:srgbClr val="1E1C11"/>
                </a:solidFill>
                <a:latin typeface="Tahoma"/>
                <a:cs typeface="Tahoma"/>
              </a:rPr>
              <a:t>purchase</a:t>
            </a:r>
            <a:r>
              <a:rPr sz="1350" spc="-50" dirty="0">
                <a:solidFill>
                  <a:srgbClr val="1E1C11"/>
                </a:solidFill>
                <a:latin typeface="Tahoma"/>
                <a:cs typeface="Tahoma"/>
              </a:rPr>
              <a:t> </a:t>
            </a:r>
            <a:r>
              <a:rPr sz="1350" spc="-25" dirty="0">
                <a:solidFill>
                  <a:srgbClr val="1E1C11"/>
                </a:solidFill>
                <a:latin typeface="Tahoma"/>
                <a:cs typeface="Tahoma"/>
              </a:rPr>
              <a:t>or </a:t>
            </a:r>
            <a:r>
              <a:rPr sz="1350" dirty="0">
                <a:solidFill>
                  <a:srgbClr val="1E1C11"/>
                </a:solidFill>
                <a:latin typeface="Tahoma"/>
                <a:cs typeface="Tahoma"/>
              </a:rPr>
              <a:t>resupply</a:t>
            </a:r>
            <a:r>
              <a:rPr sz="1350" spc="-40" dirty="0">
                <a:solidFill>
                  <a:srgbClr val="1E1C11"/>
                </a:solidFill>
                <a:latin typeface="Tahoma"/>
                <a:cs typeface="Tahoma"/>
              </a:rPr>
              <a:t> </a:t>
            </a:r>
            <a:r>
              <a:rPr sz="1350" dirty="0">
                <a:solidFill>
                  <a:srgbClr val="1E1C11"/>
                </a:solidFill>
                <a:latin typeface="Tahoma"/>
                <a:cs typeface="Tahoma"/>
              </a:rPr>
              <a:t>from</a:t>
            </a:r>
            <a:r>
              <a:rPr sz="1350" spc="-40" dirty="0">
                <a:solidFill>
                  <a:srgbClr val="1E1C11"/>
                </a:solidFill>
                <a:latin typeface="Tahoma"/>
                <a:cs typeface="Tahoma"/>
              </a:rPr>
              <a:t> </a:t>
            </a:r>
            <a:r>
              <a:rPr sz="1350" dirty="0">
                <a:solidFill>
                  <a:srgbClr val="1E1C11"/>
                </a:solidFill>
                <a:latin typeface="Tahoma"/>
                <a:cs typeface="Tahoma"/>
              </a:rPr>
              <a:t>another</a:t>
            </a:r>
            <a:r>
              <a:rPr sz="1350" spc="-75" dirty="0">
                <a:solidFill>
                  <a:srgbClr val="1E1C11"/>
                </a:solidFill>
                <a:latin typeface="Tahoma"/>
                <a:cs typeface="Tahoma"/>
              </a:rPr>
              <a:t> </a:t>
            </a:r>
            <a:r>
              <a:rPr sz="1350" dirty="0">
                <a:solidFill>
                  <a:srgbClr val="1E1C11"/>
                </a:solidFill>
                <a:latin typeface="Tahoma"/>
                <a:cs typeface="Tahoma"/>
              </a:rPr>
              <a:t>store</a:t>
            </a:r>
            <a:r>
              <a:rPr sz="1350" spc="-35" dirty="0">
                <a:solidFill>
                  <a:srgbClr val="1E1C11"/>
                </a:solidFill>
                <a:latin typeface="Tahoma"/>
                <a:cs typeface="Tahoma"/>
              </a:rPr>
              <a:t> </a:t>
            </a:r>
            <a:r>
              <a:rPr sz="1350" spc="-10" dirty="0">
                <a:solidFill>
                  <a:srgbClr val="1E1C11"/>
                </a:solidFill>
                <a:latin typeface="Tahoma"/>
                <a:cs typeface="Tahoma"/>
              </a:rPr>
              <a:t>location.</a:t>
            </a:r>
            <a:endParaRPr sz="1350">
              <a:latin typeface="Tahoma"/>
              <a:cs typeface="Tahoma"/>
            </a:endParaRPr>
          </a:p>
          <a:p>
            <a:pPr marL="612775" marR="90805" indent="-257810">
              <a:lnSpc>
                <a:spcPct val="149800"/>
              </a:lnSpc>
              <a:spcBef>
                <a:spcPts val="10"/>
              </a:spcBef>
              <a:buAutoNum type="alphaLcPeriod"/>
              <a:tabLst>
                <a:tab pos="612775" algn="l"/>
              </a:tabLst>
            </a:pPr>
            <a:r>
              <a:rPr sz="1350" dirty="0">
                <a:solidFill>
                  <a:srgbClr val="1E1C11"/>
                </a:solidFill>
                <a:latin typeface="Tahoma"/>
                <a:cs typeface="Tahoma"/>
              </a:rPr>
              <a:t>Manage</a:t>
            </a:r>
            <a:r>
              <a:rPr sz="1350" spc="-70" dirty="0">
                <a:solidFill>
                  <a:srgbClr val="1E1C11"/>
                </a:solidFill>
                <a:latin typeface="Tahoma"/>
                <a:cs typeface="Tahoma"/>
              </a:rPr>
              <a:t> </a:t>
            </a:r>
            <a:r>
              <a:rPr sz="1350" spc="-10" dirty="0">
                <a:solidFill>
                  <a:srgbClr val="1E1C11"/>
                </a:solidFill>
                <a:latin typeface="Tahoma"/>
                <a:cs typeface="Tahoma"/>
              </a:rPr>
              <a:t>expiry,</a:t>
            </a:r>
            <a:r>
              <a:rPr sz="1350" spc="-45" dirty="0">
                <a:solidFill>
                  <a:srgbClr val="1E1C11"/>
                </a:solidFill>
                <a:latin typeface="Tahoma"/>
                <a:cs typeface="Tahoma"/>
              </a:rPr>
              <a:t> </a:t>
            </a:r>
            <a:r>
              <a:rPr sz="1350" spc="-10" dirty="0">
                <a:solidFill>
                  <a:srgbClr val="1E1C11"/>
                </a:solidFill>
                <a:latin typeface="Tahoma"/>
                <a:cs typeface="Tahoma"/>
              </a:rPr>
              <a:t>lots,</a:t>
            </a:r>
            <a:r>
              <a:rPr sz="1350" spc="-55" dirty="0">
                <a:solidFill>
                  <a:srgbClr val="1E1C11"/>
                </a:solidFill>
                <a:latin typeface="Tahoma"/>
                <a:cs typeface="Tahoma"/>
              </a:rPr>
              <a:t> </a:t>
            </a:r>
            <a:r>
              <a:rPr sz="1350" spc="-20" dirty="0">
                <a:solidFill>
                  <a:srgbClr val="1E1C11"/>
                </a:solidFill>
                <a:latin typeface="Tahoma"/>
                <a:cs typeface="Tahoma"/>
              </a:rPr>
              <a:t>recalls,</a:t>
            </a:r>
            <a:r>
              <a:rPr sz="1350" spc="-75" dirty="0">
                <a:solidFill>
                  <a:srgbClr val="1E1C11"/>
                </a:solidFill>
                <a:latin typeface="Tahoma"/>
                <a:cs typeface="Tahoma"/>
              </a:rPr>
              <a:t> </a:t>
            </a:r>
            <a:r>
              <a:rPr sz="1350" spc="-10" dirty="0">
                <a:solidFill>
                  <a:srgbClr val="1E1C11"/>
                </a:solidFill>
                <a:latin typeface="Tahoma"/>
                <a:cs typeface="Tahoma"/>
              </a:rPr>
              <a:t>traceability, </a:t>
            </a:r>
            <a:r>
              <a:rPr sz="1350" spc="-20" dirty="0">
                <a:solidFill>
                  <a:srgbClr val="1E1C11"/>
                </a:solidFill>
                <a:latin typeface="Tahoma"/>
                <a:cs typeface="Tahoma"/>
              </a:rPr>
              <a:t>returns,</a:t>
            </a:r>
            <a:r>
              <a:rPr sz="1350" spc="-75" dirty="0">
                <a:solidFill>
                  <a:srgbClr val="1E1C11"/>
                </a:solidFill>
                <a:latin typeface="Tahoma"/>
                <a:cs typeface="Tahoma"/>
              </a:rPr>
              <a:t> </a:t>
            </a:r>
            <a:r>
              <a:rPr sz="1350" spc="-40" dirty="0">
                <a:solidFill>
                  <a:srgbClr val="1E1C11"/>
                </a:solidFill>
                <a:latin typeface="Tahoma"/>
                <a:cs typeface="Tahoma"/>
              </a:rPr>
              <a:t>damages,</a:t>
            </a:r>
            <a:r>
              <a:rPr sz="1350" spc="-45" dirty="0">
                <a:solidFill>
                  <a:srgbClr val="1E1C11"/>
                </a:solidFill>
                <a:latin typeface="Tahoma"/>
                <a:cs typeface="Tahoma"/>
              </a:rPr>
              <a:t> </a:t>
            </a:r>
            <a:r>
              <a:rPr sz="1350" spc="-10" dirty="0">
                <a:solidFill>
                  <a:srgbClr val="1E1C11"/>
                </a:solidFill>
                <a:latin typeface="Tahoma"/>
                <a:cs typeface="Tahoma"/>
              </a:rPr>
              <a:t>bar</a:t>
            </a:r>
            <a:r>
              <a:rPr sz="1350" spc="-35" dirty="0">
                <a:solidFill>
                  <a:srgbClr val="1E1C11"/>
                </a:solidFill>
                <a:latin typeface="Tahoma"/>
                <a:cs typeface="Tahoma"/>
              </a:rPr>
              <a:t> </a:t>
            </a:r>
            <a:r>
              <a:rPr sz="1350" spc="-20" dirty="0">
                <a:solidFill>
                  <a:srgbClr val="1E1C11"/>
                </a:solidFill>
                <a:latin typeface="Tahoma"/>
                <a:cs typeface="Tahoma"/>
              </a:rPr>
              <a:t>codes,</a:t>
            </a:r>
            <a:r>
              <a:rPr sz="1350" spc="-60" dirty="0">
                <a:solidFill>
                  <a:srgbClr val="1E1C11"/>
                </a:solidFill>
                <a:latin typeface="Tahoma"/>
                <a:cs typeface="Tahoma"/>
              </a:rPr>
              <a:t> </a:t>
            </a:r>
            <a:r>
              <a:rPr sz="1350" spc="-20" dirty="0">
                <a:solidFill>
                  <a:srgbClr val="1E1C11"/>
                </a:solidFill>
                <a:latin typeface="Tahoma"/>
                <a:cs typeface="Tahoma"/>
              </a:rPr>
              <a:t>and</a:t>
            </a:r>
            <a:r>
              <a:rPr sz="1350" spc="-45" dirty="0">
                <a:solidFill>
                  <a:srgbClr val="1E1C11"/>
                </a:solidFill>
                <a:latin typeface="Tahoma"/>
                <a:cs typeface="Tahoma"/>
              </a:rPr>
              <a:t> </a:t>
            </a:r>
            <a:r>
              <a:rPr sz="1350" dirty="0">
                <a:solidFill>
                  <a:srgbClr val="1E1C11"/>
                </a:solidFill>
                <a:latin typeface="Tahoma"/>
                <a:cs typeface="Tahoma"/>
              </a:rPr>
              <a:t>stock</a:t>
            </a:r>
            <a:r>
              <a:rPr sz="1350" spc="-55" dirty="0">
                <a:solidFill>
                  <a:srgbClr val="1E1C11"/>
                </a:solidFill>
                <a:latin typeface="Tahoma"/>
                <a:cs typeface="Tahoma"/>
              </a:rPr>
              <a:t> </a:t>
            </a:r>
            <a:r>
              <a:rPr sz="1350" spc="-10" dirty="0">
                <a:solidFill>
                  <a:srgbClr val="1E1C11"/>
                </a:solidFill>
                <a:latin typeface="Tahoma"/>
                <a:cs typeface="Tahoma"/>
              </a:rPr>
              <a:t>counts</a:t>
            </a:r>
            <a:endParaRPr sz="1350">
              <a:latin typeface="Tahoma"/>
              <a:cs typeface="Tahoma"/>
            </a:endParaRPr>
          </a:p>
          <a:p>
            <a:pPr marL="612775" marR="309245" indent="-257810">
              <a:lnSpc>
                <a:spcPct val="150000"/>
              </a:lnSpc>
              <a:spcBef>
                <a:spcPts val="5"/>
              </a:spcBef>
              <a:buAutoNum type="alphaLcPeriod"/>
              <a:tabLst>
                <a:tab pos="612775" algn="l"/>
              </a:tabLst>
            </a:pPr>
            <a:r>
              <a:rPr sz="1350" dirty="0">
                <a:solidFill>
                  <a:srgbClr val="1E1C11"/>
                </a:solidFill>
                <a:latin typeface="Tahoma"/>
                <a:cs typeface="Tahoma"/>
              </a:rPr>
              <a:t>Fully</a:t>
            </a:r>
            <a:r>
              <a:rPr sz="1350" spc="-20" dirty="0">
                <a:solidFill>
                  <a:srgbClr val="1E1C11"/>
                </a:solidFill>
                <a:latin typeface="Tahoma"/>
                <a:cs typeface="Tahoma"/>
              </a:rPr>
              <a:t> </a:t>
            </a:r>
            <a:r>
              <a:rPr sz="1350" spc="-10" dirty="0">
                <a:solidFill>
                  <a:srgbClr val="1E1C11"/>
                </a:solidFill>
                <a:latin typeface="Tahoma"/>
                <a:cs typeface="Tahoma"/>
              </a:rPr>
              <a:t>integrated</a:t>
            </a:r>
            <a:r>
              <a:rPr sz="1350" spc="-30" dirty="0">
                <a:solidFill>
                  <a:srgbClr val="1E1C11"/>
                </a:solidFill>
                <a:latin typeface="Tahoma"/>
                <a:cs typeface="Tahoma"/>
              </a:rPr>
              <a:t> </a:t>
            </a:r>
            <a:r>
              <a:rPr sz="1350" dirty="0">
                <a:solidFill>
                  <a:srgbClr val="1E1C11"/>
                </a:solidFill>
                <a:latin typeface="Tahoma"/>
                <a:cs typeface="Tahoma"/>
              </a:rPr>
              <a:t>with accounting</a:t>
            </a:r>
            <a:r>
              <a:rPr sz="1350" spc="-15" dirty="0">
                <a:solidFill>
                  <a:srgbClr val="1E1C11"/>
                </a:solidFill>
                <a:latin typeface="Tahoma"/>
                <a:cs typeface="Tahoma"/>
              </a:rPr>
              <a:t> </a:t>
            </a:r>
            <a:r>
              <a:rPr sz="1350" spc="-10" dirty="0">
                <a:solidFill>
                  <a:srgbClr val="1E1C11"/>
                </a:solidFill>
                <a:latin typeface="Tahoma"/>
                <a:cs typeface="Tahoma"/>
              </a:rPr>
              <a:t>(inventory </a:t>
            </a:r>
            <a:r>
              <a:rPr sz="1350" dirty="0">
                <a:solidFill>
                  <a:srgbClr val="1E1C11"/>
                </a:solidFill>
                <a:latin typeface="Tahoma"/>
                <a:cs typeface="Tahoma"/>
              </a:rPr>
              <a:t>valuation</a:t>
            </a:r>
            <a:r>
              <a:rPr sz="1350" spc="-90" dirty="0">
                <a:solidFill>
                  <a:srgbClr val="1E1C11"/>
                </a:solidFill>
                <a:latin typeface="Tahoma"/>
                <a:cs typeface="Tahoma"/>
              </a:rPr>
              <a:t> </a:t>
            </a:r>
            <a:r>
              <a:rPr sz="1350" spc="-10" dirty="0">
                <a:solidFill>
                  <a:srgbClr val="1E1C11"/>
                </a:solidFill>
                <a:latin typeface="Tahoma"/>
                <a:cs typeface="Tahoma"/>
              </a:rPr>
              <a:t>based</a:t>
            </a:r>
            <a:r>
              <a:rPr sz="1350" spc="-75" dirty="0">
                <a:solidFill>
                  <a:srgbClr val="1E1C11"/>
                </a:solidFill>
                <a:latin typeface="Tahoma"/>
                <a:cs typeface="Tahoma"/>
              </a:rPr>
              <a:t> </a:t>
            </a:r>
            <a:r>
              <a:rPr sz="1350" dirty="0">
                <a:solidFill>
                  <a:srgbClr val="1E1C11"/>
                </a:solidFill>
                <a:latin typeface="Tahoma"/>
                <a:cs typeface="Tahoma"/>
              </a:rPr>
              <a:t>on</a:t>
            </a:r>
            <a:r>
              <a:rPr sz="1350" spc="-75" dirty="0">
                <a:solidFill>
                  <a:srgbClr val="1E1C11"/>
                </a:solidFill>
                <a:latin typeface="Tahoma"/>
                <a:cs typeface="Tahoma"/>
              </a:rPr>
              <a:t> </a:t>
            </a:r>
            <a:r>
              <a:rPr sz="1350" dirty="0">
                <a:solidFill>
                  <a:srgbClr val="1E1C11"/>
                </a:solidFill>
                <a:latin typeface="Tahoma"/>
                <a:cs typeface="Tahoma"/>
              </a:rPr>
              <a:t>Average</a:t>
            </a:r>
            <a:r>
              <a:rPr sz="1350" spc="-80" dirty="0">
                <a:solidFill>
                  <a:srgbClr val="1E1C11"/>
                </a:solidFill>
                <a:latin typeface="Tahoma"/>
                <a:cs typeface="Tahoma"/>
              </a:rPr>
              <a:t> </a:t>
            </a:r>
            <a:r>
              <a:rPr sz="1350" spc="-10" dirty="0">
                <a:solidFill>
                  <a:srgbClr val="1E1C11"/>
                </a:solidFill>
                <a:latin typeface="Tahoma"/>
                <a:cs typeface="Tahoma"/>
              </a:rPr>
              <a:t>costs,</a:t>
            </a:r>
            <a:r>
              <a:rPr sz="1350" spc="-70" dirty="0">
                <a:solidFill>
                  <a:srgbClr val="1E1C11"/>
                </a:solidFill>
                <a:latin typeface="Tahoma"/>
                <a:cs typeface="Tahoma"/>
              </a:rPr>
              <a:t> </a:t>
            </a:r>
            <a:r>
              <a:rPr sz="1350" spc="-25" dirty="0">
                <a:solidFill>
                  <a:srgbClr val="1E1C11"/>
                </a:solidFill>
                <a:latin typeface="Tahoma"/>
                <a:cs typeface="Tahoma"/>
              </a:rPr>
              <a:t>and </a:t>
            </a:r>
            <a:r>
              <a:rPr sz="1350" dirty="0">
                <a:solidFill>
                  <a:srgbClr val="1E1C11"/>
                </a:solidFill>
                <a:latin typeface="Tahoma"/>
                <a:cs typeface="Tahoma"/>
              </a:rPr>
              <a:t>LIFO/FIFO</a:t>
            </a:r>
            <a:r>
              <a:rPr sz="1350" spc="30" dirty="0">
                <a:solidFill>
                  <a:srgbClr val="1E1C11"/>
                </a:solidFill>
                <a:latin typeface="Tahoma"/>
                <a:cs typeface="Tahoma"/>
              </a:rPr>
              <a:t> </a:t>
            </a:r>
            <a:r>
              <a:rPr sz="1350" dirty="0">
                <a:solidFill>
                  <a:srgbClr val="1E1C11"/>
                </a:solidFill>
                <a:latin typeface="Tahoma"/>
                <a:cs typeface="Tahoma"/>
              </a:rPr>
              <a:t>batch</a:t>
            </a:r>
            <a:r>
              <a:rPr sz="1350" spc="75" dirty="0">
                <a:solidFill>
                  <a:srgbClr val="1E1C11"/>
                </a:solidFill>
                <a:latin typeface="Tahoma"/>
                <a:cs typeface="Tahoma"/>
              </a:rPr>
              <a:t> </a:t>
            </a:r>
            <a:r>
              <a:rPr sz="1350" spc="-10" dirty="0">
                <a:solidFill>
                  <a:srgbClr val="1E1C11"/>
                </a:solidFill>
                <a:latin typeface="Tahoma"/>
                <a:cs typeface="Tahoma"/>
              </a:rPr>
              <a:t>costing.)</a:t>
            </a:r>
            <a:endParaRPr sz="135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F8630-D0D0-13AB-C28C-930DD76C4E0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9C2C42-BCF5-8DAA-F551-147702508634}"/>
              </a:ext>
            </a:extLst>
          </p:cNvPr>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3" name="object 3">
            <a:extLst>
              <a:ext uri="{FF2B5EF4-FFF2-40B4-BE49-F238E27FC236}">
                <a16:creationId xmlns:a16="http://schemas.microsoft.com/office/drawing/2014/main" id="{8BEE0E67-086B-E583-83DB-1B3BC418A61A}"/>
              </a:ext>
            </a:extLst>
          </p:cNvPr>
          <p:cNvSpPr txBox="1"/>
          <p:nvPr/>
        </p:nvSpPr>
        <p:spPr>
          <a:xfrm>
            <a:off x="417982" y="513664"/>
            <a:ext cx="6363818" cy="335989"/>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4</a:t>
            </a:r>
            <a:r>
              <a:rPr sz="2100" b="1" spc="-150" dirty="0">
                <a:solidFill>
                  <a:srgbClr val="C00000"/>
                </a:solidFill>
                <a:latin typeface="Tahoma"/>
                <a:cs typeface="Tahoma"/>
              </a:rPr>
              <a:t>.</a:t>
            </a:r>
            <a:r>
              <a:rPr sz="2100" b="1" spc="-95" dirty="0">
                <a:solidFill>
                  <a:srgbClr val="C00000"/>
                </a:solidFill>
                <a:latin typeface="Tahoma"/>
                <a:cs typeface="Tahoma"/>
              </a:rPr>
              <a:t> </a:t>
            </a:r>
            <a:r>
              <a:rPr lang="en-IE" sz="2100" b="1" spc="-150" dirty="0">
                <a:solidFill>
                  <a:srgbClr val="C00000"/>
                </a:solidFill>
                <a:latin typeface="Tahoma"/>
                <a:cs typeface="Tahoma"/>
              </a:rPr>
              <a:t>Manufacturing, PLM &amp; Quality Control</a:t>
            </a:r>
            <a:endParaRPr sz="2100" b="1" spc="-150" dirty="0">
              <a:solidFill>
                <a:srgbClr val="C00000"/>
              </a:solidFill>
              <a:latin typeface="Tahoma"/>
              <a:cs typeface="Tahoma"/>
            </a:endParaRPr>
          </a:p>
        </p:txBody>
      </p:sp>
      <p:sp>
        <p:nvSpPr>
          <p:cNvPr id="4" name="object 4">
            <a:extLst>
              <a:ext uri="{FF2B5EF4-FFF2-40B4-BE49-F238E27FC236}">
                <a16:creationId xmlns:a16="http://schemas.microsoft.com/office/drawing/2014/main" id="{88A4572C-4320-2132-24BD-1D170CEFF876}"/>
              </a:ext>
            </a:extLst>
          </p:cNvPr>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6" name="object 6">
            <a:extLst>
              <a:ext uri="{FF2B5EF4-FFF2-40B4-BE49-F238E27FC236}">
                <a16:creationId xmlns:a16="http://schemas.microsoft.com/office/drawing/2014/main" id="{6B459D65-A799-FFF8-0738-FA83FCF89B2E}"/>
              </a:ext>
            </a:extLst>
          </p:cNvPr>
          <p:cNvSpPr txBox="1"/>
          <p:nvPr/>
        </p:nvSpPr>
        <p:spPr>
          <a:xfrm>
            <a:off x="472541" y="977544"/>
            <a:ext cx="8366659" cy="3674083"/>
          </a:xfrm>
          <a:prstGeom prst="rect">
            <a:avLst/>
          </a:prstGeom>
        </p:spPr>
        <p:txBody>
          <a:bodyPr vert="horz" wrap="square" lIns="0" tIns="11430" rIns="0" bIns="0" rtlCol="0">
            <a:spAutoFit/>
          </a:bodyPr>
          <a:lstStyle/>
          <a:p>
            <a:r>
              <a:rPr lang="en-US" sz="1400" dirty="0"/>
              <a:t>We offer integrated tools to streamline your product development and production workflows. Key features include:</a:t>
            </a:r>
          </a:p>
          <a:p>
            <a:br>
              <a:rPr lang="en-US" sz="1400" b="1" dirty="0"/>
            </a:br>
            <a:r>
              <a:rPr lang="en-US" sz="1400" b="1" dirty="0"/>
              <a:t>a. Manufacturing Operations</a:t>
            </a:r>
            <a:endParaRPr lang="en-US" sz="1400" dirty="0"/>
          </a:p>
          <a:p>
            <a:pPr marL="285750" indent="-285750">
              <a:buFont typeface="Wingdings" panose="05000000000000000000" pitchFamily="2" charset="2"/>
              <a:buChar char="§"/>
            </a:pPr>
            <a:r>
              <a:rPr lang="en-US" sz="1400" dirty="0"/>
              <a:t>Plan and manage work orders and production schedules</a:t>
            </a:r>
          </a:p>
          <a:p>
            <a:pPr marL="285750" indent="-285750">
              <a:buFont typeface="Wingdings" panose="05000000000000000000" pitchFamily="2" charset="2"/>
              <a:buChar char="§"/>
            </a:pPr>
            <a:r>
              <a:rPr lang="en-US" sz="1400" dirty="0"/>
              <a:t>Track resource usage, machine availability, and labor efficiency</a:t>
            </a:r>
          </a:p>
          <a:p>
            <a:pPr marL="285750" indent="-285750">
              <a:buFont typeface="Wingdings" panose="05000000000000000000" pitchFamily="2" charset="2"/>
              <a:buChar char="§"/>
            </a:pPr>
            <a:r>
              <a:rPr lang="en-US" sz="1400" dirty="0"/>
              <a:t>Configure multi-level bill of materials (BOMs) and routings</a:t>
            </a:r>
          </a:p>
          <a:p>
            <a:br>
              <a:rPr lang="en-US" sz="1400" b="1" dirty="0"/>
            </a:br>
            <a:r>
              <a:rPr lang="en-US" sz="1400" b="1" dirty="0"/>
              <a:t>b. Product Lifecycle Management (PLM)</a:t>
            </a:r>
            <a:endParaRPr lang="en-US" sz="1400" dirty="0"/>
          </a:p>
          <a:p>
            <a:pPr marL="285750" indent="-285750">
              <a:buFont typeface="Arial" panose="020B0604020202020204" pitchFamily="34" charset="0"/>
              <a:buChar char="•"/>
            </a:pPr>
            <a:r>
              <a:rPr lang="en-US" sz="1400" dirty="0"/>
              <a:t>Manage engineering change orders (ECOs) and product revisions</a:t>
            </a:r>
          </a:p>
          <a:p>
            <a:pPr marL="285750" indent="-285750">
              <a:buFont typeface="Arial" panose="020B0604020202020204" pitchFamily="34" charset="0"/>
              <a:buChar char="•"/>
            </a:pPr>
            <a:r>
              <a:rPr lang="en-US" sz="1400" dirty="0"/>
              <a:t>Centralized documentation for design, specifications, and approvals</a:t>
            </a:r>
          </a:p>
          <a:p>
            <a:pPr marL="285750" indent="-285750">
              <a:buFont typeface="Arial" panose="020B0604020202020204" pitchFamily="34" charset="0"/>
              <a:buChar char="•"/>
            </a:pPr>
            <a:r>
              <a:rPr lang="en-US" sz="1400" dirty="0"/>
              <a:t>Cross-functional collaboration on product updates</a:t>
            </a:r>
          </a:p>
          <a:p>
            <a:br>
              <a:rPr lang="en-US" sz="1400" b="1" dirty="0"/>
            </a:br>
            <a:r>
              <a:rPr lang="en-US" sz="1400" b="1" dirty="0"/>
              <a:t>c. Quality Assurance &amp; Compliance</a:t>
            </a:r>
            <a:endParaRPr lang="en-US" sz="1400" dirty="0"/>
          </a:p>
          <a:p>
            <a:pPr marL="285750" indent="-285750">
              <a:buFont typeface="Arial" panose="020B0604020202020204" pitchFamily="34" charset="0"/>
              <a:buChar char="•"/>
            </a:pPr>
            <a:r>
              <a:rPr lang="en-US" sz="1400" dirty="0"/>
              <a:t>Define and enforce quality control points at any stage</a:t>
            </a:r>
          </a:p>
          <a:p>
            <a:pPr marL="285750" indent="-285750">
              <a:buFont typeface="Arial" panose="020B0604020202020204" pitchFamily="34" charset="0"/>
              <a:buChar char="•"/>
            </a:pPr>
            <a:r>
              <a:rPr lang="en-US" sz="1400" dirty="0"/>
              <a:t>Track non-conformances, corrective/preventive actions (CAPA)</a:t>
            </a:r>
          </a:p>
          <a:p>
            <a:pPr marL="285750" indent="-285750">
              <a:buFont typeface="Arial" panose="020B0604020202020204" pitchFamily="34" charset="0"/>
              <a:buChar char="•"/>
            </a:pPr>
            <a:r>
              <a:rPr lang="en-US" sz="1400" dirty="0"/>
              <a:t>Enable audit trails and regulatory compliance (ISO, FDA, etc.)</a:t>
            </a:r>
          </a:p>
        </p:txBody>
      </p:sp>
    </p:spTree>
    <p:extLst>
      <p:ext uri="{BB962C8B-B14F-4D97-AF65-F5344CB8AC3E}">
        <p14:creationId xmlns:p14="http://schemas.microsoft.com/office/powerpoint/2010/main" val="59076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3" name="object 3"/>
          <p:cNvSpPr txBox="1"/>
          <p:nvPr/>
        </p:nvSpPr>
        <p:spPr>
          <a:xfrm>
            <a:off x="417982" y="550240"/>
            <a:ext cx="5997575" cy="346075"/>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5</a:t>
            </a:r>
            <a:r>
              <a:rPr sz="2100" b="1" spc="-150" dirty="0">
                <a:solidFill>
                  <a:srgbClr val="C00000"/>
                </a:solidFill>
                <a:latin typeface="Tahoma"/>
                <a:cs typeface="Tahoma"/>
              </a:rPr>
              <a:t>.</a:t>
            </a:r>
            <a:r>
              <a:rPr sz="2100" b="1" spc="-110" dirty="0">
                <a:solidFill>
                  <a:srgbClr val="C00000"/>
                </a:solidFill>
                <a:latin typeface="Tahoma"/>
                <a:cs typeface="Tahoma"/>
              </a:rPr>
              <a:t> </a:t>
            </a:r>
            <a:r>
              <a:rPr sz="2100" b="1" spc="-160" dirty="0">
                <a:solidFill>
                  <a:srgbClr val="C00000"/>
                </a:solidFill>
                <a:latin typeface="Tahoma"/>
                <a:cs typeface="Tahoma"/>
              </a:rPr>
              <a:t>Human</a:t>
            </a:r>
            <a:r>
              <a:rPr sz="2100" b="1" spc="-90" dirty="0">
                <a:solidFill>
                  <a:srgbClr val="C00000"/>
                </a:solidFill>
                <a:latin typeface="Tahoma"/>
                <a:cs typeface="Tahoma"/>
              </a:rPr>
              <a:t> </a:t>
            </a:r>
            <a:r>
              <a:rPr sz="2100" b="1" spc="-140" dirty="0">
                <a:solidFill>
                  <a:srgbClr val="C00000"/>
                </a:solidFill>
                <a:latin typeface="Tahoma"/>
                <a:cs typeface="Tahoma"/>
              </a:rPr>
              <a:t>Resources</a:t>
            </a:r>
            <a:r>
              <a:rPr sz="2100" b="1" spc="-65" dirty="0">
                <a:solidFill>
                  <a:srgbClr val="C00000"/>
                </a:solidFill>
                <a:latin typeface="Tahoma"/>
                <a:cs typeface="Tahoma"/>
              </a:rPr>
              <a:t> </a:t>
            </a:r>
            <a:r>
              <a:rPr sz="2100" b="1" spc="-185" dirty="0">
                <a:solidFill>
                  <a:srgbClr val="C00000"/>
                </a:solidFill>
                <a:latin typeface="Tahoma"/>
                <a:cs typeface="Tahoma"/>
              </a:rPr>
              <a:t>management</a:t>
            </a:r>
            <a:r>
              <a:rPr sz="2100" b="1" spc="5" dirty="0">
                <a:solidFill>
                  <a:srgbClr val="C00000"/>
                </a:solidFill>
                <a:latin typeface="Tahoma"/>
                <a:cs typeface="Tahoma"/>
              </a:rPr>
              <a:t> </a:t>
            </a:r>
            <a:r>
              <a:rPr sz="2100" b="1" spc="-180" dirty="0">
                <a:solidFill>
                  <a:srgbClr val="C00000"/>
                </a:solidFill>
                <a:latin typeface="Tahoma"/>
                <a:cs typeface="Tahoma"/>
              </a:rPr>
              <a:t>and</a:t>
            </a:r>
            <a:r>
              <a:rPr sz="2100" b="1" spc="-100" dirty="0">
                <a:solidFill>
                  <a:srgbClr val="C00000"/>
                </a:solidFill>
                <a:latin typeface="Tahoma"/>
                <a:cs typeface="Tahoma"/>
              </a:rPr>
              <a:t> </a:t>
            </a:r>
            <a:r>
              <a:rPr sz="2100" b="1" spc="-120" dirty="0">
                <a:solidFill>
                  <a:srgbClr val="C00000"/>
                </a:solidFill>
                <a:latin typeface="Tahoma"/>
                <a:cs typeface="Tahoma"/>
              </a:rPr>
              <a:t>compliance</a:t>
            </a:r>
            <a:endParaRPr sz="2100" dirty="0">
              <a:latin typeface="Tahoma"/>
              <a:cs typeface="Tahoma"/>
            </a:endParaRPr>
          </a:p>
        </p:txBody>
      </p:sp>
      <p:sp>
        <p:nvSpPr>
          <p:cNvPr id="4" name="object 4"/>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5" name="object 5"/>
          <p:cNvSpPr txBox="1"/>
          <p:nvPr/>
        </p:nvSpPr>
        <p:spPr>
          <a:xfrm>
            <a:off x="472541" y="1097026"/>
            <a:ext cx="6018530" cy="3936365"/>
          </a:xfrm>
          <a:prstGeom prst="rect">
            <a:avLst/>
          </a:prstGeom>
        </p:spPr>
        <p:txBody>
          <a:bodyPr vert="horz" wrap="square" lIns="0" tIns="13335" rIns="0" bIns="0" rtlCol="0">
            <a:spAutoFit/>
          </a:bodyPr>
          <a:lstStyle/>
          <a:p>
            <a:pPr marL="12700" marR="5080">
              <a:lnSpc>
                <a:spcPct val="100000"/>
              </a:lnSpc>
              <a:spcBef>
                <a:spcPts val="105"/>
              </a:spcBef>
            </a:pPr>
            <a:r>
              <a:rPr sz="1350" spc="95" dirty="0">
                <a:solidFill>
                  <a:srgbClr val="1E1C11"/>
                </a:solidFill>
                <a:latin typeface="Tahoma"/>
                <a:cs typeface="Tahoma"/>
              </a:rPr>
              <a:t>We</a:t>
            </a:r>
            <a:r>
              <a:rPr sz="1350" spc="-60" dirty="0">
                <a:solidFill>
                  <a:srgbClr val="1E1C11"/>
                </a:solidFill>
                <a:latin typeface="Tahoma"/>
                <a:cs typeface="Tahoma"/>
              </a:rPr>
              <a:t> </a:t>
            </a:r>
            <a:r>
              <a:rPr sz="1350" dirty="0">
                <a:solidFill>
                  <a:srgbClr val="1E1C11"/>
                </a:solidFill>
                <a:latin typeface="Tahoma"/>
                <a:cs typeface="Tahoma"/>
              </a:rPr>
              <a:t>will</a:t>
            </a:r>
            <a:r>
              <a:rPr sz="1350" spc="-65" dirty="0">
                <a:solidFill>
                  <a:srgbClr val="1E1C11"/>
                </a:solidFill>
                <a:latin typeface="Tahoma"/>
                <a:cs typeface="Tahoma"/>
              </a:rPr>
              <a:t> </a:t>
            </a:r>
            <a:r>
              <a:rPr sz="1350" dirty="0">
                <a:solidFill>
                  <a:srgbClr val="1E1C11"/>
                </a:solidFill>
                <a:latin typeface="Tahoma"/>
                <a:cs typeface="Tahoma"/>
              </a:rPr>
              <a:t>implement</a:t>
            </a:r>
            <a:r>
              <a:rPr sz="1350" spc="-75" dirty="0">
                <a:solidFill>
                  <a:srgbClr val="1E1C11"/>
                </a:solidFill>
                <a:latin typeface="Tahoma"/>
                <a:cs typeface="Tahoma"/>
              </a:rPr>
              <a:t> </a:t>
            </a:r>
            <a:r>
              <a:rPr sz="1350" dirty="0">
                <a:solidFill>
                  <a:srgbClr val="1E1C11"/>
                </a:solidFill>
                <a:latin typeface="Tahoma"/>
                <a:cs typeface="Tahoma"/>
              </a:rPr>
              <a:t>Human</a:t>
            </a:r>
            <a:r>
              <a:rPr sz="1350" spc="-65" dirty="0">
                <a:solidFill>
                  <a:srgbClr val="1E1C11"/>
                </a:solidFill>
                <a:latin typeface="Tahoma"/>
                <a:cs typeface="Tahoma"/>
              </a:rPr>
              <a:t> </a:t>
            </a:r>
            <a:r>
              <a:rPr sz="1350" dirty="0">
                <a:solidFill>
                  <a:srgbClr val="1E1C11"/>
                </a:solidFill>
                <a:latin typeface="Tahoma"/>
                <a:cs typeface="Tahoma"/>
              </a:rPr>
              <a:t>Resource</a:t>
            </a:r>
            <a:r>
              <a:rPr sz="1350" spc="-80" dirty="0">
                <a:solidFill>
                  <a:srgbClr val="1E1C11"/>
                </a:solidFill>
                <a:latin typeface="Tahoma"/>
                <a:cs typeface="Tahoma"/>
              </a:rPr>
              <a:t> </a:t>
            </a:r>
            <a:r>
              <a:rPr sz="1350" dirty="0">
                <a:solidFill>
                  <a:srgbClr val="1E1C11"/>
                </a:solidFill>
                <a:latin typeface="Tahoma"/>
                <a:cs typeface="Tahoma"/>
              </a:rPr>
              <a:t>Management</a:t>
            </a:r>
            <a:r>
              <a:rPr sz="1350" spc="-45" dirty="0">
                <a:solidFill>
                  <a:srgbClr val="1E1C11"/>
                </a:solidFill>
                <a:latin typeface="Tahoma"/>
                <a:cs typeface="Tahoma"/>
              </a:rPr>
              <a:t> </a:t>
            </a:r>
            <a:r>
              <a:rPr sz="1350" dirty="0">
                <a:solidFill>
                  <a:srgbClr val="1E1C11"/>
                </a:solidFill>
                <a:latin typeface="Tahoma"/>
                <a:cs typeface="Tahoma"/>
              </a:rPr>
              <a:t>System</a:t>
            </a:r>
            <a:r>
              <a:rPr sz="1350" spc="-85" dirty="0">
                <a:solidFill>
                  <a:srgbClr val="1E1C11"/>
                </a:solidFill>
                <a:latin typeface="Tahoma"/>
                <a:cs typeface="Tahoma"/>
              </a:rPr>
              <a:t> </a:t>
            </a:r>
            <a:r>
              <a:rPr sz="1350" spc="-20" dirty="0">
                <a:solidFill>
                  <a:srgbClr val="1E1C11"/>
                </a:solidFill>
                <a:latin typeface="Tahoma"/>
                <a:cs typeface="Tahoma"/>
              </a:rPr>
              <a:t>as</a:t>
            </a:r>
            <a:r>
              <a:rPr sz="1350" spc="-30" dirty="0">
                <a:solidFill>
                  <a:srgbClr val="1E1C11"/>
                </a:solidFill>
                <a:latin typeface="Tahoma"/>
                <a:cs typeface="Tahoma"/>
              </a:rPr>
              <a:t> </a:t>
            </a:r>
            <a:r>
              <a:rPr sz="1350" dirty="0">
                <a:solidFill>
                  <a:srgbClr val="1E1C11"/>
                </a:solidFill>
                <a:latin typeface="Tahoma"/>
                <a:cs typeface="Tahoma"/>
              </a:rPr>
              <a:t>per</a:t>
            </a:r>
            <a:r>
              <a:rPr sz="1350" spc="-55" dirty="0">
                <a:solidFill>
                  <a:srgbClr val="1E1C11"/>
                </a:solidFill>
                <a:latin typeface="Tahoma"/>
                <a:cs typeface="Tahoma"/>
              </a:rPr>
              <a:t> </a:t>
            </a:r>
            <a:r>
              <a:rPr sz="1350" spc="-30" dirty="0">
                <a:solidFill>
                  <a:srgbClr val="1E1C11"/>
                </a:solidFill>
                <a:latin typeface="Tahoma"/>
                <a:cs typeface="Tahoma"/>
              </a:rPr>
              <a:t>Irish</a:t>
            </a:r>
            <a:r>
              <a:rPr sz="1350" spc="-65" dirty="0">
                <a:solidFill>
                  <a:srgbClr val="1E1C11"/>
                </a:solidFill>
                <a:latin typeface="Tahoma"/>
                <a:cs typeface="Tahoma"/>
              </a:rPr>
              <a:t> </a:t>
            </a:r>
            <a:r>
              <a:rPr sz="1350" dirty="0">
                <a:solidFill>
                  <a:srgbClr val="1E1C11"/>
                </a:solidFill>
                <a:latin typeface="Tahoma"/>
                <a:cs typeface="Tahoma"/>
              </a:rPr>
              <a:t>Laws</a:t>
            </a:r>
            <a:r>
              <a:rPr sz="1350" spc="-60" dirty="0">
                <a:solidFill>
                  <a:srgbClr val="1E1C11"/>
                </a:solidFill>
                <a:latin typeface="Tahoma"/>
                <a:cs typeface="Tahoma"/>
              </a:rPr>
              <a:t> </a:t>
            </a:r>
            <a:r>
              <a:rPr sz="1350" spc="-25" dirty="0">
                <a:solidFill>
                  <a:srgbClr val="1E1C11"/>
                </a:solidFill>
                <a:latin typeface="Tahoma"/>
                <a:cs typeface="Tahoma"/>
              </a:rPr>
              <a:t>and </a:t>
            </a:r>
            <a:r>
              <a:rPr sz="1350" spc="-10" dirty="0">
                <a:solidFill>
                  <a:srgbClr val="1E1C11"/>
                </a:solidFill>
                <a:latin typeface="Tahoma"/>
                <a:cs typeface="Tahoma"/>
              </a:rPr>
              <a:t>Regulations.</a:t>
            </a:r>
            <a:endParaRPr sz="1350">
              <a:latin typeface="Tahoma"/>
              <a:cs typeface="Tahoma"/>
            </a:endParaRPr>
          </a:p>
          <a:p>
            <a:pPr marL="12700" marR="198120">
              <a:lnSpc>
                <a:spcPct val="100000"/>
              </a:lnSpc>
              <a:spcBef>
                <a:spcPts val="1620"/>
              </a:spcBef>
            </a:pPr>
            <a:r>
              <a:rPr sz="1350" dirty="0">
                <a:solidFill>
                  <a:srgbClr val="1E1C11"/>
                </a:solidFill>
                <a:latin typeface="Tahoma"/>
                <a:cs typeface="Tahoma"/>
              </a:rPr>
              <a:t>Based</a:t>
            </a:r>
            <a:r>
              <a:rPr sz="1350" spc="-40" dirty="0">
                <a:solidFill>
                  <a:srgbClr val="1E1C11"/>
                </a:solidFill>
                <a:latin typeface="Tahoma"/>
                <a:cs typeface="Tahoma"/>
              </a:rPr>
              <a:t> </a:t>
            </a:r>
            <a:r>
              <a:rPr sz="1350" dirty="0">
                <a:solidFill>
                  <a:srgbClr val="1E1C11"/>
                </a:solidFill>
                <a:latin typeface="Tahoma"/>
                <a:cs typeface="Tahoma"/>
              </a:rPr>
              <a:t>on</a:t>
            </a:r>
            <a:r>
              <a:rPr sz="1350" spc="-40" dirty="0">
                <a:solidFill>
                  <a:srgbClr val="1E1C11"/>
                </a:solidFill>
                <a:latin typeface="Tahoma"/>
                <a:cs typeface="Tahoma"/>
              </a:rPr>
              <a:t> </a:t>
            </a:r>
            <a:r>
              <a:rPr sz="1350" dirty="0">
                <a:solidFill>
                  <a:srgbClr val="1E1C11"/>
                </a:solidFill>
                <a:latin typeface="Tahoma"/>
                <a:cs typeface="Tahoma"/>
              </a:rPr>
              <a:t>security</a:t>
            </a:r>
            <a:r>
              <a:rPr sz="1350" spc="-35" dirty="0">
                <a:solidFill>
                  <a:srgbClr val="1E1C11"/>
                </a:solidFill>
                <a:latin typeface="Tahoma"/>
                <a:cs typeface="Tahoma"/>
              </a:rPr>
              <a:t> </a:t>
            </a:r>
            <a:r>
              <a:rPr sz="1350" dirty="0">
                <a:solidFill>
                  <a:srgbClr val="1E1C11"/>
                </a:solidFill>
                <a:latin typeface="Tahoma"/>
                <a:cs typeface="Tahoma"/>
              </a:rPr>
              <a:t>set</a:t>
            </a:r>
            <a:r>
              <a:rPr sz="1350" spc="-35" dirty="0">
                <a:solidFill>
                  <a:srgbClr val="1E1C11"/>
                </a:solidFill>
                <a:latin typeface="Tahoma"/>
                <a:cs typeface="Tahoma"/>
              </a:rPr>
              <a:t> </a:t>
            </a:r>
            <a:r>
              <a:rPr sz="1350" dirty="0">
                <a:solidFill>
                  <a:srgbClr val="1E1C11"/>
                </a:solidFill>
                <a:latin typeface="Tahoma"/>
                <a:cs typeface="Tahoma"/>
              </a:rPr>
              <a:t>up</a:t>
            </a:r>
            <a:r>
              <a:rPr sz="1350" spc="-15" dirty="0">
                <a:solidFill>
                  <a:srgbClr val="1E1C11"/>
                </a:solidFill>
                <a:latin typeface="Tahoma"/>
                <a:cs typeface="Tahoma"/>
              </a:rPr>
              <a:t> </a:t>
            </a:r>
            <a:r>
              <a:rPr sz="1350" dirty="0">
                <a:solidFill>
                  <a:srgbClr val="1E1C11"/>
                </a:solidFill>
                <a:latin typeface="Tahoma"/>
                <a:cs typeface="Tahoma"/>
              </a:rPr>
              <a:t>you</a:t>
            </a:r>
            <a:r>
              <a:rPr sz="1350" spc="-35" dirty="0">
                <a:solidFill>
                  <a:srgbClr val="1E1C11"/>
                </a:solidFill>
                <a:latin typeface="Tahoma"/>
                <a:cs typeface="Tahoma"/>
              </a:rPr>
              <a:t> </a:t>
            </a:r>
            <a:r>
              <a:rPr sz="1350" spc="-10" dirty="0">
                <a:solidFill>
                  <a:srgbClr val="1E1C11"/>
                </a:solidFill>
                <a:latin typeface="Tahoma"/>
                <a:cs typeface="Tahoma"/>
              </a:rPr>
              <a:t>may</a:t>
            </a:r>
            <a:r>
              <a:rPr sz="1350" spc="-15" dirty="0">
                <a:solidFill>
                  <a:srgbClr val="1E1C11"/>
                </a:solidFill>
                <a:latin typeface="Tahoma"/>
                <a:cs typeface="Tahoma"/>
              </a:rPr>
              <a:t> </a:t>
            </a:r>
            <a:r>
              <a:rPr sz="1350" dirty="0">
                <a:solidFill>
                  <a:srgbClr val="1E1C11"/>
                </a:solidFill>
                <a:latin typeface="Tahoma"/>
                <a:cs typeface="Tahoma"/>
              </a:rPr>
              <a:t>restrict</a:t>
            </a:r>
            <a:r>
              <a:rPr sz="1350" spc="-50" dirty="0">
                <a:solidFill>
                  <a:srgbClr val="1E1C11"/>
                </a:solidFill>
                <a:latin typeface="Tahoma"/>
                <a:cs typeface="Tahoma"/>
              </a:rPr>
              <a:t> </a:t>
            </a:r>
            <a:r>
              <a:rPr sz="1350" dirty="0">
                <a:solidFill>
                  <a:srgbClr val="1E1C11"/>
                </a:solidFill>
                <a:latin typeface="Tahoma"/>
                <a:cs typeface="Tahoma"/>
              </a:rPr>
              <a:t>visibility</a:t>
            </a:r>
            <a:r>
              <a:rPr sz="1350" spc="-40" dirty="0">
                <a:solidFill>
                  <a:srgbClr val="1E1C11"/>
                </a:solidFill>
                <a:latin typeface="Tahoma"/>
                <a:cs typeface="Tahoma"/>
              </a:rPr>
              <a:t> </a:t>
            </a:r>
            <a:r>
              <a:rPr sz="1350" dirty="0">
                <a:solidFill>
                  <a:srgbClr val="1E1C11"/>
                </a:solidFill>
                <a:latin typeface="Tahoma"/>
                <a:cs typeface="Tahoma"/>
              </a:rPr>
              <a:t>of</a:t>
            </a:r>
            <a:r>
              <a:rPr sz="1350" spc="-30" dirty="0">
                <a:solidFill>
                  <a:srgbClr val="1E1C11"/>
                </a:solidFill>
                <a:latin typeface="Tahoma"/>
                <a:cs typeface="Tahoma"/>
              </a:rPr>
              <a:t> </a:t>
            </a:r>
            <a:r>
              <a:rPr sz="1350" dirty="0">
                <a:solidFill>
                  <a:srgbClr val="1E1C11"/>
                </a:solidFill>
                <a:latin typeface="Tahoma"/>
                <a:cs typeface="Tahoma"/>
              </a:rPr>
              <a:t>sensitive</a:t>
            </a:r>
            <a:r>
              <a:rPr sz="1350" spc="-30" dirty="0">
                <a:solidFill>
                  <a:srgbClr val="1E1C11"/>
                </a:solidFill>
                <a:latin typeface="Tahoma"/>
                <a:cs typeface="Tahoma"/>
              </a:rPr>
              <a:t> </a:t>
            </a:r>
            <a:r>
              <a:rPr sz="1350" dirty="0">
                <a:solidFill>
                  <a:srgbClr val="1E1C11"/>
                </a:solidFill>
                <a:latin typeface="Tahoma"/>
                <a:cs typeface="Tahoma"/>
              </a:rPr>
              <a:t>information</a:t>
            </a:r>
            <a:r>
              <a:rPr sz="1350" spc="-65" dirty="0">
                <a:solidFill>
                  <a:srgbClr val="1E1C11"/>
                </a:solidFill>
                <a:latin typeface="Tahoma"/>
                <a:cs typeface="Tahoma"/>
              </a:rPr>
              <a:t> </a:t>
            </a:r>
            <a:r>
              <a:rPr sz="1350" spc="-25" dirty="0">
                <a:solidFill>
                  <a:srgbClr val="1E1C11"/>
                </a:solidFill>
                <a:latin typeface="Tahoma"/>
                <a:cs typeface="Tahoma"/>
              </a:rPr>
              <a:t>to </a:t>
            </a:r>
            <a:r>
              <a:rPr sz="1350" spc="-10" dirty="0">
                <a:solidFill>
                  <a:srgbClr val="1E1C11"/>
                </a:solidFill>
                <a:latin typeface="Tahoma"/>
                <a:cs typeface="Tahoma"/>
              </a:rPr>
              <a:t>just</a:t>
            </a:r>
            <a:r>
              <a:rPr sz="1350" spc="-45" dirty="0">
                <a:solidFill>
                  <a:srgbClr val="1E1C11"/>
                </a:solidFill>
                <a:latin typeface="Tahoma"/>
                <a:cs typeface="Tahoma"/>
              </a:rPr>
              <a:t> </a:t>
            </a:r>
            <a:r>
              <a:rPr sz="1350" spc="60" dirty="0">
                <a:solidFill>
                  <a:srgbClr val="1E1C11"/>
                </a:solidFill>
                <a:latin typeface="Tahoma"/>
                <a:cs typeface="Tahoma"/>
              </a:rPr>
              <a:t>HR</a:t>
            </a:r>
            <a:r>
              <a:rPr sz="1350" spc="-35" dirty="0">
                <a:solidFill>
                  <a:srgbClr val="1E1C11"/>
                </a:solidFill>
                <a:latin typeface="Tahoma"/>
                <a:cs typeface="Tahoma"/>
              </a:rPr>
              <a:t> </a:t>
            </a:r>
            <a:r>
              <a:rPr sz="1350" spc="-40" dirty="0">
                <a:solidFill>
                  <a:srgbClr val="1E1C11"/>
                </a:solidFill>
                <a:latin typeface="Tahoma"/>
                <a:cs typeface="Tahoma"/>
              </a:rPr>
              <a:t>managers,</a:t>
            </a:r>
            <a:r>
              <a:rPr sz="1350" spc="-60" dirty="0">
                <a:solidFill>
                  <a:srgbClr val="1E1C11"/>
                </a:solidFill>
                <a:latin typeface="Tahoma"/>
                <a:cs typeface="Tahoma"/>
              </a:rPr>
              <a:t> </a:t>
            </a:r>
            <a:r>
              <a:rPr sz="1350" dirty="0">
                <a:solidFill>
                  <a:srgbClr val="1E1C11"/>
                </a:solidFill>
                <a:latin typeface="Tahoma"/>
                <a:cs typeface="Tahoma"/>
              </a:rPr>
              <a:t>or</a:t>
            </a:r>
            <a:r>
              <a:rPr sz="1350" spc="-50" dirty="0">
                <a:solidFill>
                  <a:srgbClr val="1E1C11"/>
                </a:solidFill>
                <a:latin typeface="Tahoma"/>
                <a:cs typeface="Tahoma"/>
              </a:rPr>
              <a:t> </a:t>
            </a:r>
            <a:r>
              <a:rPr sz="1350" spc="-20" dirty="0">
                <a:solidFill>
                  <a:srgbClr val="1E1C11"/>
                </a:solidFill>
                <a:latin typeface="Tahoma"/>
                <a:cs typeface="Tahoma"/>
              </a:rPr>
              <a:t>make</a:t>
            </a:r>
            <a:r>
              <a:rPr sz="1350" spc="-35" dirty="0">
                <a:solidFill>
                  <a:srgbClr val="1E1C11"/>
                </a:solidFill>
                <a:latin typeface="Tahoma"/>
                <a:cs typeface="Tahoma"/>
              </a:rPr>
              <a:t> </a:t>
            </a:r>
            <a:r>
              <a:rPr sz="1350" dirty="0">
                <a:solidFill>
                  <a:srgbClr val="1E1C11"/>
                </a:solidFill>
                <a:latin typeface="Tahoma"/>
                <a:cs typeface="Tahoma"/>
              </a:rPr>
              <a:t>other</a:t>
            </a:r>
            <a:r>
              <a:rPr sz="1350" spc="-60" dirty="0">
                <a:solidFill>
                  <a:srgbClr val="1E1C11"/>
                </a:solidFill>
                <a:latin typeface="Tahoma"/>
                <a:cs typeface="Tahoma"/>
              </a:rPr>
              <a:t> </a:t>
            </a:r>
            <a:r>
              <a:rPr sz="1350" dirty="0">
                <a:solidFill>
                  <a:srgbClr val="1E1C11"/>
                </a:solidFill>
                <a:latin typeface="Tahoma"/>
                <a:cs typeface="Tahoma"/>
              </a:rPr>
              <a:t>information</a:t>
            </a:r>
            <a:r>
              <a:rPr sz="1350" spc="-80" dirty="0">
                <a:solidFill>
                  <a:srgbClr val="1E1C11"/>
                </a:solidFill>
                <a:latin typeface="Tahoma"/>
                <a:cs typeface="Tahoma"/>
              </a:rPr>
              <a:t> </a:t>
            </a:r>
            <a:r>
              <a:rPr sz="1350" dirty="0">
                <a:solidFill>
                  <a:srgbClr val="1E1C11"/>
                </a:solidFill>
                <a:latin typeface="Tahoma"/>
                <a:cs typeface="Tahoma"/>
              </a:rPr>
              <a:t>public</a:t>
            </a:r>
            <a:r>
              <a:rPr sz="1350" spc="-50" dirty="0">
                <a:solidFill>
                  <a:srgbClr val="1E1C11"/>
                </a:solidFill>
                <a:latin typeface="Tahoma"/>
                <a:cs typeface="Tahoma"/>
              </a:rPr>
              <a:t> </a:t>
            </a:r>
            <a:r>
              <a:rPr sz="1350" dirty="0">
                <a:solidFill>
                  <a:srgbClr val="1E1C11"/>
                </a:solidFill>
                <a:latin typeface="Tahoma"/>
                <a:cs typeface="Tahoma"/>
              </a:rPr>
              <a:t>for</a:t>
            </a:r>
            <a:r>
              <a:rPr sz="1350" spc="-50" dirty="0">
                <a:solidFill>
                  <a:srgbClr val="1E1C11"/>
                </a:solidFill>
                <a:latin typeface="Tahoma"/>
                <a:cs typeface="Tahoma"/>
              </a:rPr>
              <a:t> </a:t>
            </a:r>
            <a:r>
              <a:rPr sz="1350" spc="-10" dirty="0">
                <a:solidFill>
                  <a:srgbClr val="1E1C11"/>
                </a:solidFill>
                <a:latin typeface="Tahoma"/>
                <a:cs typeface="Tahoma"/>
              </a:rPr>
              <a:t>all</a:t>
            </a:r>
            <a:r>
              <a:rPr sz="1350" spc="-45" dirty="0">
                <a:solidFill>
                  <a:srgbClr val="1E1C11"/>
                </a:solidFill>
                <a:latin typeface="Tahoma"/>
                <a:cs typeface="Tahoma"/>
              </a:rPr>
              <a:t> </a:t>
            </a:r>
            <a:r>
              <a:rPr sz="1350" dirty="0">
                <a:solidFill>
                  <a:srgbClr val="1E1C11"/>
                </a:solidFill>
                <a:latin typeface="Tahoma"/>
                <a:cs typeface="Tahoma"/>
              </a:rPr>
              <a:t>employees</a:t>
            </a:r>
            <a:r>
              <a:rPr sz="1350" spc="-70" dirty="0">
                <a:solidFill>
                  <a:srgbClr val="1E1C11"/>
                </a:solidFill>
                <a:latin typeface="Tahoma"/>
                <a:cs typeface="Tahoma"/>
              </a:rPr>
              <a:t> </a:t>
            </a:r>
            <a:r>
              <a:rPr sz="1350" dirty="0">
                <a:solidFill>
                  <a:srgbClr val="1E1C11"/>
                </a:solidFill>
                <a:latin typeface="Tahoma"/>
                <a:cs typeface="Tahoma"/>
              </a:rPr>
              <a:t>to</a:t>
            </a:r>
            <a:r>
              <a:rPr sz="1350" spc="-50" dirty="0">
                <a:solidFill>
                  <a:srgbClr val="1E1C11"/>
                </a:solidFill>
                <a:latin typeface="Tahoma"/>
                <a:cs typeface="Tahoma"/>
              </a:rPr>
              <a:t> </a:t>
            </a:r>
            <a:r>
              <a:rPr sz="1350" spc="-25" dirty="0">
                <a:solidFill>
                  <a:srgbClr val="1E1C11"/>
                </a:solidFill>
                <a:latin typeface="Tahoma"/>
                <a:cs typeface="Tahoma"/>
              </a:rPr>
              <a:t>see </a:t>
            </a:r>
            <a:r>
              <a:rPr sz="1350" dirty="0">
                <a:solidFill>
                  <a:srgbClr val="1E1C11"/>
                </a:solidFill>
                <a:latin typeface="Tahoma"/>
                <a:cs typeface="Tahoma"/>
              </a:rPr>
              <a:t>such</a:t>
            </a:r>
            <a:r>
              <a:rPr sz="1350" spc="-60" dirty="0">
                <a:solidFill>
                  <a:srgbClr val="1E1C11"/>
                </a:solidFill>
                <a:latin typeface="Tahoma"/>
                <a:cs typeface="Tahoma"/>
              </a:rPr>
              <a:t> </a:t>
            </a:r>
            <a:r>
              <a:rPr sz="1350" spc="-20" dirty="0">
                <a:solidFill>
                  <a:srgbClr val="1E1C11"/>
                </a:solidFill>
                <a:latin typeface="Tahoma"/>
                <a:cs typeface="Tahoma"/>
              </a:rPr>
              <a:t>as</a:t>
            </a:r>
            <a:r>
              <a:rPr sz="1350" spc="-30" dirty="0">
                <a:solidFill>
                  <a:srgbClr val="1E1C11"/>
                </a:solidFill>
                <a:latin typeface="Tahoma"/>
                <a:cs typeface="Tahoma"/>
              </a:rPr>
              <a:t> </a:t>
            </a:r>
            <a:r>
              <a:rPr sz="1350" dirty="0">
                <a:solidFill>
                  <a:srgbClr val="1E1C11"/>
                </a:solidFill>
                <a:latin typeface="Tahoma"/>
                <a:cs typeface="Tahoma"/>
              </a:rPr>
              <a:t>employee</a:t>
            </a:r>
            <a:r>
              <a:rPr sz="1350" spc="-75" dirty="0">
                <a:solidFill>
                  <a:srgbClr val="1E1C11"/>
                </a:solidFill>
                <a:latin typeface="Tahoma"/>
                <a:cs typeface="Tahoma"/>
              </a:rPr>
              <a:t> </a:t>
            </a:r>
            <a:r>
              <a:rPr sz="1350" dirty="0">
                <a:solidFill>
                  <a:srgbClr val="1E1C11"/>
                </a:solidFill>
                <a:latin typeface="Tahoma"/>
                <a:cs typeface="Tahoma"/>
              </a:rPr>
              <a:t>directory.</a:t>
            </a:r>
            <a:r>
              <a:rPr sz="1350" spc="-80" dirty="0">
                <a:solidFill>
                  <a:srgbClr val="1E1C11"/>
                </a:solidFill>
                <a:latin typeface="Tahoma"/>
                <a:cs typeface="Tahoma"/>
              </a:rPr>
              <a:t> </a:t>
            </a:r>
            <a:r>
              <a:rPr sz="1350" dirty="0">
                <a:solidFill>
                  <a:srgbClr val="1E1C11"/>
                </a:solidFill>
                <a:latin typeface="Tahoma"/>
                <a:cs typeface="Tahoma"/>
              </a:rPr>
              <a:t>Receive</a:t>
            </a:r>
            <a:r>
              <a:rPr sz="1350" spc="-55" dirty="0">
                <a:solidFill>
                  <a:srgbClr val="1E1C11"/>
                </a:solidFill>
                <a:latin typeface="Tahoma"/>
                <a:cs typeface="Tahoma"/>
              </a:rPr>
              <a:t> </a:t>
            </a:r>
            <a:r>
              <a:rPr sz="1350" spc="-10" dirty="0">
                <a:solidFill>
                  <a:srgbClr val="1E1C11"/>
                </a:solidFill>
                <a:latin typeface="Tahoma"/>
                <a:cs typeface="Tahoma"/>
              </a:rPr>
              <a:t>alerts</a:t>
            </a:r>
            <a:r>
              <a:rPr sz="1350" spc="-70" dirty="0">
                <a:solidFill>
                  <a:srgbClr val="1E1C11"/>
                </a:solidFill>
                <a:latin typeface="Tahoma"/>
                <a:cs typeface="Tahoma"/>
              </a:rPr>
              <a:t> </a:t>
            </a:r>
            <a:r>
              <a:rPr sz="1350" dirty="0">
                <a:solidFill>
                  <a:srgbClr val="1E1C11"/>
                </a:solidFill>
                <a:latin typeface="Tahoma"/>
                <a:cs typeface="Tahoma"/>
              </a:rPr>
              <a:t>for</a:t>
            </a:r>
            <a:r>
              <a:rPr sz="1350" spc="-50" dirty="0">
                <a:solidFill>
                  <a:srgbClr val="1E1C11"/>
                </a:solidFill>
                <a:latin typeface="Tahoma"/>
                <a:cs typeface="Tahoma"/>
              </a:rPr>
              <a:t> </a:t>
            </a:r>
            <a:r>
              <a:rPr sz="1350" spc="-10" dirty="0">
                <a:solidFill>
                  <a:srgbClr val="1E1C11"/>
                </a:solidFill>
                <a:latin typeface="Tahoma"/>
                <a:cs typeface="Tahoma"/>
              </a:rPr>
              <a:t>any</a:t>
            </a:r>
            <a:r>
              <a:rPr sz="1350" spc="-55" dirty="0">
                <a:solidFill>
                  <a:srgbClr val="1E1C11"/>
                </a:solidFill>
                <a:latin typeface="Tahoma"/>
                <a:cs typeface="Tahoma"/>
              </a:rPr>
              <a:t> </a:t>
            </a:r>
            <a:r>
              <a:rPr sz="1350" dirty="0">
                <a:solidFill>
                  <a:srgbClr val="1E1C11"/>
                </a:solidFill>
                <a:latin typeface="Tahoma"/>
                <a:cs typeface="Tahoma"/>
              </a:rPr>
              <a:t>new</a:t>
            </a:r>
            <a:r>
              <a:rPr sz="1350" spc="-50" dirty="0">
                <a:solidFill>
                  <a:srgbClr val="1E1C11"/>
                </a:solidFill>
                <a:latin typeface="Tahoma"/>
                <a:cs typeface="Tahoma"/>
              </a:rPr>
              <a:t> </a:t>
            </a:r>
            <a:r>
              <a:rPr sz="1350" dirty="0">
                <a:solidFill>
                  <a:srgbClr val="1E1C11"/>
                </a:solidFill>
                <a:latin typeface="Tahoma"/>
                <a:cs typeface="Tahoma"/>
              </a:rPr>
              <a:t>leave</a:t>
            </a:r>
            <a:r>
              <a:rPr sz="1350" spc="-65" dirty="0">
                <a:solidFill>
                  <a:srgbClr val="1E1C11"/>
                </a:solidFill>
                <a:latin typeface="Tahoma"/>
                <a:cs typeface="Tahoma"/>
              </a:rPr>
              <a:t> </a:t>
            </a:r>
            <a:r>
              <a:rPr sz="1350" spc="-10" dirty="0">
                <a:solidFill>
                  <a:srgbClr val="1E1C11"/>
                </a:solidFill>
                <a:latin typeface="Tahoma"/>
                <a:cs typeface="Tahoma"/>
              </a:rPr>
              <a:t>requests, </a:t>
            </a:r>
            <a:r>
              <a:rPr sz="1350" dirty="0">
                <a:solidFill>
                  <a:srgbClr val="1E1C11"/>
                </a:solidFill>
                <a:latin typeface="Tahoma"/>
                <a:cs typeface="Tahoma"/>
              </a:rPr>
              <a:t>allocation</a:t>
            </a:r>
            <a:r>
              <a:rPr sz="1350" spc="-85" dirty="0">
                <a:solidFill>
                  <a:srgbClr val="1E1C11"/>
                </a:solidFill>
                <a:latin typeface="Tahoma"/>
                <a:cs typeface="Tahoma"/>
              </a:rPr>
              <a:t> </a:t>
            </a:r>
            <a:r>
              <a:rPr sz="1350" spc="-10" dirty="0">
                <a:solidFill>
                  <a:srgbClr val="1E1C11"/>
                </a:solidFill>
                <a:latin typeface="Tahoma"/>
                <a:cs typeface="Tahoma"/>
              </a:rPr>
              <a:t>requests,</a:t>
            </a:r>
            <a:r>
              <a:rPr sz="1350" spc="-85" dirty="0">
                <a:solidFill>
                  <a:srgbClr val="1E1C11"/>
                </a:solidFill>
                <a:latin typeface="Tahoma"/>
                <a:cs typeface="Tahoma"/>
              </a:rPr>
              <a:t> </a:t>
            </a:r>
            <a:r>
              <a:rPr sz="1350" spc="-10" dirty="0">
                <a:solidFill>
                  <a:srgbClr val="1E1C11"/>
                </a:solidFill>
                <a:latin typeface="Tahoma"/>
                <a:cs typeface="Tahoma"/>
              </a:rPr>
              <a:t>applications,</a:t>
            </a:r>
            <a:r>
              <a:rPr sz="1350" spc="-45" dirty="0">
                <a:solidFill>
                  <a:srgbClr val="1E1C11"/>
                </a:solidFill>
                <a:latin typeface="Tahoma"/>
                <a:cs typeface="Tahoma"/>
              </a:rPr>
              <a:t> </a:t>
            </a:r>
            <a:r>
              <a:rPr sz="1350" spc="-25" dirty="0">
                <a:solidFill>
                  <a:srgbClr val="1E1C11"/>
                </a:solidFill>
                <a:latin typeface="Tahoma"/>
                <a:cs typeface="Tahoma"/>
              </a:rPr>
              <a:t>appraisals, </a:t>
            </a:r>
            <a:r>
              <a:rPr sz="1350" spc="-20" dirty="0">
                <a:solidFill>
                  <a:srgbClr val="1E1C11"/>
                </a:solidFill>
                <a:latin typeface="Tahoma"/>
                <a:cs typeface="Tahoma"/>
              </a:rPr>
              <a:t>and</a:t>
            </a:r>
            <a:r>
              <a:rPr sz="1350" spc="-70" dirty="0">
                <a:solidFill>
                  <a:srgbClr val="1E1C11"/>
                </a:solidFill>
                <a:latin typeface="Tahoma"/>
                <a:cs typeface="Tahoma"/>
              </a:rPr>
              <a:t> </a:t>
            </a:r>
            <a:r>
              <a:rPr sz="1350" spc="-10" dirty="0">
                <a:solidFill>
                  <a:srgbClr val="1E1C11"/>
                </a:solidFill>
                <a:latin typeface="Tahoma"/>
                <a:cs typeface="Tahoma"/>
              </a:rPr>
              <a:t>more.</a:t>
            </a:r>
            <a:endParaRPr sz="1350">
              <a:latin typeface="Tahoma"/>
              <a:cs typeface="Tahoma"/>
            </a:endParaRPr>
          </a:p>
          <a:p>
            <a:pPr marL="270510" indent="-257810">
              <a:lnSpc>
                <a:spcPct val="100000"/>
              </a:lnSpc>
              <a:spcBef>
                <a:spcPts val="1625"/>
              </a:spcBef>
              <a:buAutoNum type="arabicPeriod"/>
              <a:tabLst>
                <a:tab pos="270510" algn="l"/>
              </a:tabLst>
            </a:pPr>
            <a:r>
              <a:rPr sz="1350" dirty="0">
                <a:solidFill>
                  <a:srgbClr val="1E1C11"/>
                </a:solidFill>
                <a:latin typeface="Tahoma"/>
                <a:cs typeface="Tahoma"/>
              </a:rPr>
              <a:t>Recruitment</a:t>
            </a:r>
            <a:r>
              <a:rPr sz="1350" spc="-55" dirty="0">
                <a:solidFill>
                  <a:srgbClr val="1E1C11"/>
                </a:solidFill>
                <a:latin typeface="Tahoma"/>
                <a:cs typeface="Tahoma"/>
              </a:rPr>
              <a:t> </a:t>
            </a:r>
            <a:r>
              <a:rPr sz="1350" spc="-35" dirty="0">
                <a:solidFill>
                  <a:srgbClr val="1E1C11"/>
                </a:solidFill>
                <a:latin typeface="Tahoma"/>
                <a:cs typeface="Tahoma"/>
              </a:rPr>
              <a:t>(Job</a:t>
            </a:r>
            <a:r>
              <a:rPr sz="1350" spc="-80" dirty="0">
                <a:solidFill>
                  <a:srgbClr val="1E1C11"/>
                </a:solidFill>
                <a:latin typeface="Tahoma"/>
                <a:cs typeface="Tahoma"/>
              </a:rPr>
              <a:t> </a:t>
            </a:r>
            <a:r>
              <a:rPr sz="1350" dirty="0">
                <a:solidFill>
                  <a:srgbClr val="1E1C11"/>
                </a:solidFill>
                <a:latin typeface="Tahoma"/>
                <a:cs typeface="Tahoma"/>
              </a:rPr>
              <a:t>positions,</a:t>
            </a:r>
            <a:r>
              <a:rPr sz="1350" spc="-50" dirty="0">
                <a:solidFill>
                  <a:srgbClr val="1E1C11"/>
                </a:solidFill>
                <a:latin typeface="Tahoma"/>
                <a:cs typeface="Tahoma"/>
              </a:rPr>
              <a:t> </a:t>
            </a:r>
            <a:r>
              <a:rPr sz="1350" spc="-20" dirty="0">
                <a:solidFill>
                  <a:srgbClr val="1E1C11"/>
                </a:solidFill>
                <a:latin typeface="Tahoma"/>
                <a:cs typeface="Tahoma"/>
              </a:rPr>
              <a:t>specs,</a:t>
            </a:r>
            <a:r>
              <a:rPr sz="1350" spc="-40" dirty="0">
                <a:solidFill>
                  <a:srgbClr val="1E1C11"/>
                </a:solidFill>
                <a:latin typeface="Tahoma"/>
                <a:cs typeface="Tahoma"/>
              </a:rPr>
              <a:t> </a:t>
            </a:r>
            <a:r>
              <a:rPr sz="1350" spc="-20" dirty="0">
                <a:solidFill>
                  <a:srgbClr val="1E1C11"/>
                </a:solidFill>
                <a:latin typeface="Tahoma"/>
                <a:cs typeface="Tahoma"/>
              </a:rPr>
              <a:t>publishing,</a:t>
            </a:r>
            <a:r>
              <a:rPr sz="1350" spc="-80" dirty="0">
                <a:solidFill>
                  <a:srgbClr val="1E1C11"/>
                </a:solidFill>
                <a:latin typeface="Tahoma"/>
                <a:cs typeface="Tahoma"/>
              </a:rPr>
              <a:t> </a:t>
            </a:r>
            <a:r>
              <a:rPr sz="1350" dirty="0">
                <a:solidFill>
                  <a:srgbClr val="1E1C11"/>
                </a:solidFill>
                <a:latin typeface="Tahoma"/>
                <a:cs typeface="Tahoma"/>
              </a:rPr>
              <a:t>applicants</a:t>
            </a:r>
            <a:r>
              <a:rPr sz="1350" spc="-30" dirty="0">
                <a:solidFill>
                  <a:srgbClr val="1E1C11"/>
                </a:solidFill>
                <a:latin typeface="Tahoma"/>
                <a:cs typeface="Tahoma"/>
              </a:rPr>
              <a:t> </a:t>
            </a:r>
            <a:r>
              <a:rPr sz="1350" spc="-10" dirty="0">
                <a:solidFill>
                  <a:srgbClr val="1E1C11"/>
                </a:solidFill>
                <a:latin typeface="Tahoma"/>
                <a:cs typeface="Tahoma"/>
              </a:rPr>
              <a:t>tracking)</a:t>
            </a:r>
            <a:endParaRPr sz="1350">
              <a:latin typeface="Tahoma"/>
              <a:cs typeface="Tahoma"/>
            </a:endParaRPr>
          </a:p>
          <a:p>
            <a:pPr marL="269875" indent="-257175">
              <a:lnSpc>
                <a:spcPct val="100000"/>
              </a:lnSpc>
              <a:buAutoNum type="arabicPeriod"/>
              <a:tabLst>
                <a:tab pos="269875" algn="l"/>
              </a:tabLst>
            </a:pPr>
            <a:r>
              <a:rPr sz="1350" dirty="0">
                <a:solidFill>
                  <a:srgbClr val="1E1C11"/>
                </a:solidFill>
                <a:latin typeface="Tahoma"/>
                <a:cs typeface="Tahoma"/>
              </a:rPr>
              <a:t>Flexible</a:t>
            </a:r>
            <a:r>
              <a:rPr sz="1350" spc="-65" dirty="0">
                <a:solidFill>
                  <a:srgbClr val="1E1C11"/>
                </a:solidFill>
                <a:latin typeface="Tahoma"/>
                <a:cs typeface="Tahoma"/>
              </a:rPr>
              <a:t> </a:t>
            </a:r>
            <a:r>
              <a:rPr sz="1350" dirty="0">
                <a:solidFill>
                  <a:srgbClr val="1E1C11"/>
                </a:solidFill>
                <a:latin typeface="Tahoma"/>
                <a:cs typeface="Tahoma"/>
              </a:rPr>
              <a:t>employee</a:t>
            </a:r>
            <a:r>
              <a:rPr sz="1350" spc="-45" dirty="0">
                <a:solidFill>
                  <a:srgbClr val="1E1C11"/>
                </a:solidFill>
                <a:latin typeface="Tahoma"/>
                <a:cs typeface="Tahoma"/>
              </a:rPr>
              <a:t> </a:t>
            </a:r>
            <a:r>
              <a:rPr sz="1350" spc="-20" dirty="0">
                <a:solidFill>
                  <a:srgbClr val="1E1C11"/>
                </a:solidFill>
                <a:latin typeface="Tahoma"/>
                <a:cs typeface="Tahoma"/>
              </a:rPr>
              <a:t>and</a:t>
            </a:r>
            <a:r>
              <a:rPr sz="1350" spc="-40" dirty="0">
                <a:solidFill>
                  <a:srgbClr val="1E1C11"/>
                </a:solidFill>
                <a:latin typeface="Tahoma"/>
                <a:cs typeface="Tahoma"/>
              </a:rPr>
              <a:t> </a:t>
            </a:r>
            <a:r>
              <a:rPr sz="1350" dirty="0">
                <a:solidFill>
                  <a:srgbClr val="1E1C11"/>
                </a:solidFill>
                <a:latin typeface="Tahoma"/>
                <a:cs typeface="Tahoma"/>
              </a:rPr>
              <a:t>contracts</a:t>
            </a:r>
            <a:r>
              <a:rPr sz="1350" spc="-25" dirty="0">
                <a:solidFill>
                  <a:srgbClr val="1E1C11"/>
                </a:solidFill>
                <a:latin typeface="Tahoma"/>
                <a:cs typeface="Tahoma"/>
              </a:rPr>
              <a:t> </a:t>
            </a:r>
            <a:r>
              <a:rPr sz="1350" spc="-10" dirty="0">
                <a:solidFill>
                  <a:srgbClr val="1E1C11"/>
                </a:solidFill>
                <a:latin typeface="Tahoma"/>
                <a:cs typeface="Tahoma"/>
              </a:rPr>
              <a:t>database</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Multiple</a:t>
            </a:r>
            <a:r>
              <a:rPr sz="1350" spc="60" dirty="0">
                <a:solidFill>
                  <a:srgbClr val="1E1C11"/>
                </a:solidFill>
                <a:latin typeface="Tahoma"/>
                <a:cs typeface="Tahoma"/>
              </a:rPr>
              <a:t> </a:t>
            </a:r>
            <a:r>
              <a:rPr sz="1350" spc="-10" dirty="0">
                <a:solidFill>
                  <a:srgbClr val="1E1C11"/>
                </a:solidFill>
                <a:latin typeface="Tahoma"/>
                <a:cs typeface="Tahoma"/>
              </a:rPr>
              <a:t>onboarding</a:t>
            </a:r>
            <a:r>
              <a:rPr sz="1350" spc="-5" dirty="0">
                <a:solidFill>
                  <a:srgbClr val="1E1C11"/>
                </a:solidFill>
                <a:latin typeface="Tahoma"/>
                <a:cs typeface="Tahoma"/>
              </a:rPr>
              <a:t> </a:t>
            </a:r>
            <a:r>
              <a:rPr sz="1350" spc="-20" dirty="0">
                <a:solidFill>
                  <a:srgbClr val="1E1C11"/>
                </a:solidFill>
                <a:latin typeface="Tahoma"/>
                <a:cs typeface="Tahoma"/>
              </a:rPr>
              <a:t>and</a:t>
            </a:r>
            <a:r>
              <a:rPr sz="1350" spc="50" dirty="0">
                <a:solidFill>
                  <a:srgbClr val="1E1C11"/>
                </a:solidFill>
                <a:latin typeface="Tahoma"/>
                <a:cs typeface="Tahoma"/>
              </a:rPr>
              <a:t> </a:t>
            </a:r>
            <a:r>
              <a:rPr sz="1350" dirty="0">
                <a:solidFill>
                  <a:srgbClr val="1E1C11"/>
                </a:solidFill>
                <a:latin typeface="Tahoma"/>
                <a:cs typeface="Tahoma"/>
              </a:rPr>
              <a:t>off-</a:t>
            </a:r>
            <a:r>
              <a:rPr sz="1350" spc="-10" dirty="0">
                <a:solidFill>
                  <a:srgbClr val="1E1C11"/>
                </a:solidFill>
                <a:latin typeface="Tahoma"/>
                <a:cs typeface="Tahoma"/>
              </a:rPr>
              <a:t>boarding plans</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Managing</a:t>
            </a:r>
            <a:r>
              <a:rPr sz="1350" spc="-55" dirty="0">
                <a:solidFill>
                  <a:srgbClr val="1E1C11"/>
                </a:solidFill>
                <a:latin typeface="Tahoma"/>
                <a:cs typeface="Tahoma"/>
              </a:rPr>
              <a:t> </a:t>
            </a:r>
            <a:r>
              <a:rPr sz="1350" dirty="0">
                <a:solidFill>
                  <a:srgbClr val="1E1C11"/>
                </a:solidFill>
                <a:latin typeface="Tahoma"/>
                <a:cs typeface="Tahoma"/>
              </a:rPr>
              <a:t>employee</a:t>
            </a:r>
            <a:r>
              <a:rPr sz="1350" spc="-65" dirty="0">
                <a:solidFill>
                  <a:srgbClr val="1E1C11"/>
                </a:solidFill>
                <a:latin typeface="Tahoma"/>
                <a:cs typeface="Tahoma"/>
              </a:rPr>
              <a:t> </a:t>
            </a:r>
            <a:r>
              <a:rPr sz="1350" dirty="0">
                <a:solidFill>
                  <a:srgbClr val="1E1C11"/>
                </a:solidFill>
                <a:latin typeface="Tahoma"/>
                <a:cs typeface="Tahoma"/>
              </a:rPr>
              <a:t>documents</a:t>
            </a:r>
            <a:r>
              <a:rPr sz="1350" spc="-70" dirty="0">
                <a:solidFill>
                  <a:srgbClr val="1E1C11"/>
                </a:solidFill>
                <a:latin typeface="Tahoma"/>
                <a:cs typeface="Tahoma"/>
              </a:rPr>
              <a:t> </a:t>
            </a:r>
            <a:r>
              <a:rPr sz="1350" dirty="0">
                <a:solidFill>
                  <a:srgbClr val="1E1C11"/>
                </a:solidFill>
                <a:latin typeface="Tahoma"/>
                <a:cs typeface="Tahoma"/>
              </a:rPr>
              <a:t>with</a:t>
            </a:r>
            <a:r>
              <a:rPr sz="1350" spc="-45" dirty="0">
                <a:solidFill>
                  <a:srgbClr val="1E1C11"/>
                </a:solidFill>
                <a:latin typeface="Tahoma"/>
                <a:cs typeface="Tahoma"/>
              </a:rPr>
              <a:t> </a:t>
            </a:r>
            <a:r>
              <a:rPr sz="1350" dirty="0">
                <a:solidFill>
                  <a:srgbClr val="1E1C11"/>
                </a:solidFill>
                <a:latin typeface="Tahoma"/>
                <a:cs typeface="Tahoma"/>
              </a:rPr>
              <a:t>expiry</a:t>
            </a:r>
            <a:r>
              <a:rPr sz="1350" spc="-35" dirty="0">
                <a:solidFill>
                  <a:srgbClr val="1E1C11"/>
                </a:solidFill>
                <a:latin typeface="Tahoma"/>
                <a:cs typeface="Tahoma"/>
              </a:rPr>
              <a:t> </a:t>
            </a:r>
            <a:r>
              <a:rPr sz="1350" dirty="0">
                <a:solidFill>
                  <a:srgbClr val="1E1C11"/>
                </a:solidFill>
                <a:latin typeface="Tahoma"/>
                <a:cs typeface="Tahoma"/>
              </a:rPr>
              <a:t>dates</a:t>
            </a:r>
            <a:r>
              <a:rPr sz="1350" spc="-45" dirty="0">
                <a:solidFill>
                  <a:srgbClr val="1E1C11"/>
                </a:solidFill>
                <a:latin typeface="Tahoma"/>
                <a:cs typeface="Tahoma"/>
              </a:rPr>
              <a:t> </a:t>
            </a:r>
            <a:r>
              <a:rPr sz="1350" spc="-20" dirty="0">
                <a:solidFill>
                  <a:srgbClr val="1E1C11"/>
                </a:solidFill>
                <a:latin typeface="Tahoma"/>
                <a:cs typeface="Tahoma"/>
              </a:rPr>
              <a:t>and</a:t>
            </a:r>
            <a:r>
              <a:rPr sz="1350" spc="-40" dirty="0">
                <a:solidFill>
                  <a:srgbClr val="1E1C11"/>
                </a:solidFill>
                <a:latin typeface="Tahoma"/>
                <a:cs typeface="Tahoma"/>
              </a:rPr>
              <a:t> </a:t>
            </a:r>
            <a:r>
              <a:rPr sz="1350" spc="-10" dirty="0">
                <a:solidFill>
                  <a:srgbClr val="1E1C11"/>
                </a:solidFill>
                <a:latin typeface="Tahoma"/>
                <a:cs typeface="Tahoma"/>
              </a:rPr>
              <a:t>advance</a:t>
            </a:r>
            <a:r>
              <a:rPr sz="1350" spc="-40" dirty="0">
                <a:solidFill>
                  <a:srgbClr val="1E1C11"/>
                </a:solidFill>
                <a:latin typeface="Tahoma"/>
                <a:cs typeface="Tahoma"/>
              </a:rPr>
              <a:t> </a:t>
            </a:r>
            <a:r>
              <a:rPr sz="1350" spc="-10" dirty="0">
                <a:solidFill>
                  <a:srgbClr val="1E1C11"/>
                </a:solidFill>
                <a:latin typeface="Tahoma"/>
                <a:cs typeface="Tahoma"/>
              </a:rPr>
              <a:t>alerts.</a:t>
            </a:r>
            <a:endParaRPr sz="1350">
              <a:latin typeface="Tahoma"/>
              <a:cs typeface="Tahoma"/>
            </a:endParaRPr>
          </a:p>
          <a:p>
            <a:pPr marL="270510" indent="-257810">
              <a:lnSpc>
                <a:spcPct val="100000"/>
              </a:lnSpc>
              <a:buAutoNum type="arabicPeriod"/>
              <a:tabLst>
                <a:tab pos="270510" algn="l"/>
              </a:tabLst>
            </a:pPr>
            <a:r>
              <a:rPr sz="1350" spc="-20" dirty="0">
                <a:solidFill>
                  <a:srgbClr val="1E1C11"/>
                </a:solidFill>
                <a:latin typeface="Tahoma"/>
                <a:cs typeface="Tahoma"/>
              </a:rPr>
              <a:t>Integration</a:t>
            </a:r>
            <a:r>
              <a:rPr sz="1350" spc="-15" dirty="0">
                <a:solidFill>
                  <a:srgbClr val="1E1C11"/>
                </a:solidFill>
                <a:latin typeface="Tahoma"/>
                <a:cs typeface="Tahoma"/>
              </a:rPr>
              <a:t> </a:t>
            </a:r>
            <a:r>
              <a:rPr sz="1350" dirty="0">
                <a:solidFill>
                  <a:srgbClr val="1E1C11"/>
                </a:solidFill>
                <a:latin typeface="Tahoma"/>
                <a:cs typeface="Tahoma"/>
              </a:rPr>
              <a:t>with</a:t>
            </a:r>
            <a:r>
              <a:rPr sz="1350" spc="20" dirty="0">
                <a:solidFill>
                  <a:srgbClr val="1E1C11"/>
                </a:solidFill>
                <a:latin typeface="Tahoma"/>
                <a:cs typeface="Tahoma"/>
              </a:rPr>
              <a:t> </a:t>
            </a:r>
            <a:r>
              <a:rPr sz="1350" dirty="0">
                <a:solidFill>
                  <a:srgbClr val="1E1C11"/>
                </a:solidFill>
                <a:latin typeface="Tahoma"/>
                <a:cs typeface="Tahoma"/>
              </a:rPr>
              <a:t>bio-metric</a:t>
            </a:r>
            <a:r>
              <a:rPr sz="1350" spc="-20" dirty="0">
                <a:solidFill>
                  <a:srgbClr val="1E1C11"/>
                </a:solidFill>
                <a:latin typeface="Tahoma"/>
                <a:cs typeface="Tahoma"/>
              </a:rPr>
              <a:t> </a:t>
            </a:r>
            <a:r>
              <a:rPr sz="1350" spc="-10" dirty="0">
                <a:solidFill>
                  <a:srgbClr val="1E1C11"/>
                </a:solidFill>
                <a:latin typeface="Tahoma"/>
                <a:cs typeface="Tahoma"/>
              </a:rPr>
              <a:t>attendance.</a:t>
            </a:r>
            <a:endParaRPr sz="1350">
              <a:latin typeface="Tahoma"/>
              <a:cs typeface="Tahoma"/>
            </a:endParaRPr>
          </a:p>
          <a:p>
            <a:pPr marL="269875" marR="774700" indent="-257810">
              <a:lnSpc>
                <a:spcPct val="100000"/>
              </a:lnSpc>
              <a:buAutoNum type="arabicPeriod"/>
              <a:tabLst>
                <a:tab pos="269875" algn="l"/>
              </a:tabLst>
            </a:pPr>
            <a:r>
              <a:rPr sz="1350" dirty="0">
                <a:solidFill>
                  <a:srgbClr val="1E1C11"/>
                </a:solidFill>
                <a:latin typeface="Tahoma"/>
                <a:cs typeface="Tahoma"/>
              </a:rPr>
              <a:t>Timesheets</a:t>
            </a:r>
            <a:r>
              <a:rPr sz="1350" spc="-70" dirty="0">
                <a:solidFill>
                  <a:srgbClr val="1E1C11"/>
                </a:solidFill>
                <a:latin typeface="Tahoma"/>
                <a:cs typeface="Tahoma"/>
              </a:rPr>
              <a:t> </a:t>
            </a:r>
            <a:r>
              <a:rPr sz="1350" dirty="0">
                <a:solidFill>
                  <a:srgbClr val="1E1C11"/>
                </a:solidFill>
                <a:latin typeface="Tahoma"/>
                <a:cs typeface="Tahoma"/>
              </a:rPr>
              <a:t>for</a:t>
            </a:r>
            <a:r>
              <a:rPr sz="1350" spc="-40" dirty="0">
                <a:solidFill>
                  <a:srgbClr val="1E1C11"/>
                </a:solidFill>
                <a:latin typeface="Tahoma"/>
                <a:cs typeface="Tahoma"/>
              </a:rPr>
              <a:t> </a:t>
            </a:r>
            <a:r>
              <a:rPr sz="1350" dirty="0">
                <a:solidFill>
                  <a:srgbClr val="1E1C11"/>
                </a:solidFill>
                <a:latin typeface="Tahoma"/>
                <a:cs typeface="Tahoma"/>
              </a:rPr>
              <a:t>Locum</a:t>
            </a:r>
            <a:r>
              <a:rPr sz="1350" spc="-55" dirty="0">
                <a:solidFill>
                  <a:srgbClr val="1E1C11"/>
                </a:solidFill>
                <a:latin typeface="Tahoma"/>
                <a:cs typeface="Tahoma"/>
              </a:rPr>
              <a:t> </a:t>
            </a:r>
            <a:r>
              <a:rPr sz="1350" dirty="0">
                <a:solidFill>
                  <a:srgbClr val="1E1C11"/>
                </a:solidFill>
                <a:latin typeface="Tahoma"/>
                <a:cs typeface="Tahoma"/>
              </a:rPr>
              <a:t>nurses/doctors</a:t>
            </a:r>
            <a:r>
              <a:rPr sz="1350" spc="-65" dirty="0">
                <a:solidFill>
                  <a:srgbClr val="1E1C11"/>
                </a:solidFill>
                <a:latin typeface="Tahoma"/>
                <a:cs typeface="Tahoma"/>
              </a:rPr>
              <a:t> </a:t>
            </a:r>
            <a:r>
              <a:rPr sz="1350" spc="-10" dirty="0">
                <a:solidFill>
                  <a:srgbClr val="1E1C11"/>
                </a:solidFill>
                <a:latin typeface="Tahoma"/>
                <a:cs typeface="Tahoma"/>
              </a:rPr>
              <a:t>based</a:t>
            </a:r>
            <a:r>
              <a:rPr sz="1350" spc="-45" dirty="0">
                <a:solidFill>
                  <a:srgbClr val="1E1C11"/>
                </a:solidFill>
                <a:latin typeface="Tahoma"/>
                <a:cs typeface="Tahoma"/>
              </a:rPr>
              <a:t> </a:t>
            </a:r>
            <a:r>
              <a:rPr sz="1350" dirty="0">
                <a:solidFill>
                  <a:srgbClr val="1E1C11"/>
                </a:solidFill>
                <a:latin typeface="Tahoma"/>
                <a:cs typeface="Tahoma"/>
              </a:rPr>
              <a:t>on</a:t>
            </a:r>
            <a:r>
              <a:rPr sz="1350" spc="-45" dirty="0">
                <a:solidFill>
                  <a:srgbClr val="1E1C11"/>
                </a:solidFill>
                <a:latin typeface="Tahoma"/>
                <a:cs typeface="Tahoma"/>
              </a:rPr>
              <a:t> </a:t>
            </a:r>
            <a:r>
              <a:rPr sz="1350" dirty="0">
                <a:solidFill>
                  <a:srgbClr val="1E1C11"/>
                </a:solidFill>
                <a:latin typeface="Tahoma"/>
                <a:cs typeface="Tahoma"/>
              </a:rPr>
              <a:t>hours</a:t>
            </a:r>
            <a:r>
              <a:rPr sz="1350" spc="-60" dirty="0">
                <a:solidFill>
                  <a:srgbClr val="1E1C11"/>
                </a:solidFill>
                <a:latin typeface="Tahoma"/>
                <a:cs typeface="Tahoma"/>
              </a:rPr>
              <a:t> </a:t>
            </a:r>
            <a:r>
              <a:rPr sz="1350" dirty="0">
                <a:solidFill>
                  <a:srgbClr val="1E1C11"/>
                </a:solidFill>
                <a:latin typeface="Tahoma"/>
                <a:cs typeface="Tahoma"/>
              </a:rPr>
              <a:t>or</a:t>
            </a:r>
            <a:r>
              <a:rPr sz="1350" spc="-25" dirty="0">
                <a:solidFill>
                  <a:srgbClr val="1E1C11"/>
                </a:solidFill>
                <a:latin typeface="Tahoma"/>
                <a:cs typeface="Tahoma"/>
              </a:rPr>
              <a:t> </a:t>
            </a:r>
            <a:r>
              <a:rPr sz="1350" spc="-10" dirty="0">
                <a:solidFill>
                  <a:srgbClr val="1E1C11"/>
                </a:solidFill>
                <a:latin typeface="Tahoma"/>
                <a:cs typeface="Tahoma"/>
              </a:rPr>
              <a:t>activities performed</a:t>
            </a:r>
            <a:endParaRPr sz="1350">
              <a:latin typeface="Tahoma"/>
              <a:cs typeface="Tahoma"/>
            </a:endParaRPr>
          </a:p>
          <a:p>
            <a:pPr marL="269875" indent="-257175">
              <a:lnSpc>
                <a:spcPct val="100000"/>
              </a:lnSpc>
              <a:buAutoNum type="arabicPeriod"/>
              <a:tabLst>
                <a:tab pos="269875" algn="l"/>
              </a:tabLst>
            </a:pPr>
            <a:r>
              <a:rPr sz="1350" spc="-10" dirty="0">
                <a:solidFill>
                  <a:srgbClr val="1E1C11"/>
                </a:solidFill>
                <a:latin typeface="Tahoma"/>
                <a:cs typeface="Tahoma"/>
              </a:rPr>
              <a:t>Leaves</a:t>
            </a:r>
            <a:r>
              <a:rPr sz="1350" spc="-35" dirty="0">
                <a:solidFill>
                  <a:srgbClr val="1E1C11"/>
                </a:solidFill>
                <a:latin typeface="Tahoma"/>
                <a:cs typeface="Tahoma"/>
              </a:rPr>
              <a:t> </a:t>
            </a:r>
            <a:r>
              <a:rPr sz="1350" spc="-20" dirty="0">
                <a:solidFill>
                  <a:srgbClr val="1E1C11"/>
                </a:solidFill>
                <a:latin typeface="Tahoma"/>
                <a:cs typeface="Tahoma"/>
              </a:rPr>
              <a:t>and</a:t>
            </a:r>
            <a:r>
              <a:rPr sz="1350" spc="-40" dirty="0">
                <a:solidFill>
                  <a:srgbClr val="1E1C11"/>
                </a:solidFill>
                <a:latin typeface="Tahoma"/>
                <a:cs typeface="Tahoma"/>
              </a:rPr>
              <a:t> </a:t>
            </a:r>
            <a:r>
              <a:rPr sz="1350" dirty="0">
                <a:solidFill>
                  <a:srgbClr val="1E1C11"/>
                </a:solidFill>
                <a:latin typeface="Tahoma"/>
                <a:cs typeface="Tahoma"/>
              </a:rPr>
              <a:t>Time-off</a:t>
            </a:r>
            <a:r>
              <a:rPr sz="1350" spc="-40" dirty="0">
                <a:solidFill>
                  <a:srgbClr val="1E1C11"/>
                </a:solidFill>
                <a:latin typeface="Tahoma"/>
                <a:cs typeface="Tahoma"/>
              </a:rPr>
              <a:t> </a:t>
            </a:r>
            <a:r>
              <a:rPr sz="1350" spc="-25" dirty="0">
                <a:solidFill>
                  <a:srgbClr val="1E1C11"/>
                </a:solidFill>
                <a:latin typeface="Tahoma"/>
                <a:cs typeface="Tahoma"/>
              </a:rPr>
              <a:t>management</a:t>
            </a:r>
            <a:r>
              <a:rPr sz="1350" spc="-70" dirty="0">
                <a:solidFill>
                  <a:srgbClr val="1E1C11"/>
                </a:solidFill>
                <a:latin typeface="Tahoma"/>
                <a:cs typeface="Tahoma"/>
              </a:rPr>
              <a:t> </a:t>
            </a:r>
            <a:r>
              <a:rPr sz="1350" dirty="0">
                <a:solidFill>
                  <a:srgbClr val="1E1C11"/>
                </a:solidFill>
                <a:latin typeface="Tahoma"/>
                <a:cs typeface="Tahoma"/>
              </a:rPr>
              <a:t>with</a:t>
            </a:r>
            <a:r>
              <a:rPr sz="1350" spc="-30" dirty="0">
                <a:solidFill>
                  <a:srgbClr val="1E1C11"/>
                </a:solidFill>
                <a:latin typeface="Tahoma"/>
                <a:cs typeface="Tahoma"/>
              </a:rPr>
              <a:t> </a:t>
            </a:r>
            <a:r>
              <a:rPr sz="1350" dirty="0">
                <a:solidFill>
                  <a:srgbClr val="1E1C11"/>
                </a:solidFill>
                <a:latin typeface="Tahoma"/>
                <a:cs typeface="Tahoma"/>
              </a:rPr>
              <a:t>coverage</a:t>
            </a:r>
            <a:r>
              <a:rPr sz="1350" spc="-50" dirty="0">
                <a:solidFill>
                  <a:srgbClr val="1E1C11"/>
                </a:solidFill>
                <a:latin typeface="Tahoma"/>
                <a:cs typeface="Tahoma"/>
              </a:rPr>
              <a:t> </a:t>
            </a:r>
            <a:r>
              <a:rPr sz="1350" spc="-20" dirty="0">
                <a:solidFill>
                  <a:srgbClr val="1E1C11"/>
                </a:solidFill>
                <a:latin typeface="Tahoma"/>
                <a:cs typeface="Tahoma"/>
              </a:rPr>
              <a:t>and</a:t>
            </a:r>
            <a:r>
              <a:rPr sz="1350" spc="-25" dirty="0">
                <a:solidFill>
                  <a:srgbClr val="1E1C11"/>
                </a:solidFill>
                <a:latin typeface="Tahoma"/>
                <a:cs typeface="Tahoma"/>
              </a:rPr>
              <a:t> </a:t>
            </a:r>
            <a:r>
              <a:rPr sz="1350" spc="-10" dirty="0">
                <a:solidFill>
                  <a:srgbClr val="1E1C11"/>
                </a:solidFill>
                <a:latin typeface="Tahoma"/>
                <a:cs typeface="Tahoma"/>
              </a:rPr>
              <a:t>delegation</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Payroll</a:t>
            </a:r>
            <a:r>
              <a:rPr sz="1350" spc="-45" dirty="0">
                <a:solidFill>
                  <a:srgbClr val="1E1C11"/>
                </a:solidFill>
                <a:latin typeface="Tahoma"/>
                <a:cs typeface="Tahoma"/>
              </a:rPr>
              <a:t> </a:t>
            </a:r>
            <a:r>
              <a:rPr sz="1350" spc="-20" dirty="0">
                <a:solidFill>
                  <a:srgbClr val="1E1C11"/>
                </a:solidFill>
                <a:latin typeface="Tahoma"/>
                <a:cs typeface="Tahoma"/>
              </a:rPr>
              <a:t>and</a:t>
            </a:r>
            <a:r>
              <a:rPr sz="1350" spc="-45" dirty="0">
                <a:solidFill>
                  <a:srgbClr val="1E1C11"/>
                </a:solidFill>
                <a:latin typeface="Tahoma"/>
                <a:cs typeface="Tahoma"/>
              </a:rPr>
              <a:t> </a:t>
            </a:r>
            <a:r>
              <a:rPr sz="1350" dirty="0">
                <a:solidFill>
                  <a:srgbClr val="1E1C11"/>
                </a:solidFill>
                <a:latin typeface="Tahoma"/>
                <a:cs typeface="Tahoma"/>
              </a:rPr>
              <a:t>deductions</a:t>
            </a:r>
            <a:r>
              <a:rPr sz="1350" spc="-6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Employee</a:t>
            </a:r>
            <a:r>
              <a:rPr sz="1350" spc="-70" dirty="0">
                <a:solidFill>
                  <a:srgbClr val="1E1C11"/>
                </a:solidFill>
                <a:latin typeface="Tahoma"/>
                <a:cs typeface="Tahoma"/>
              </a:rPr>
              <a:t> </a:t>
            </a:r>
            <a:r>
              <a:rPr sz="1350" dirty="0">
                <a:solidFill>
                  <a:srgbClr val="1E1C11"/>
                </a:solidFill>
                <a:latin typeface="Tahoma"/>
                <a:cs typeface="Tahoma"/>
              </a:rPr>
              <a:t>Evaluation</a:t>
            </a:r>
            <a:r>
              <a:rPr sz="1350" spc="-80" dirty="0">
                <a:solidFill>
                  <a:srgbClr val="1E1C11"/>
                </a:solidFill>
                <a:latin typeface="Tahoma"/>
                <a:cs typeface="Tahoma"/>
              </a:rPr>
              <a:t> </a:t>
            </a:r>
            <a:r>
              <a:rPr sz="1350" spc="-20" dirty="0">
                <a:solidFill>
                  <a:srgbClr val="1E1C11"/>
                </a:solidFill>
                <a:latin typeface="Tahoma"/>
                <a:cs typeface="Tahoma"/>
              </a:rPr>
              <a:t>and</a:t>
            </a:r>
            <a:r>
              <a:rPr sz="1350" spc="-65" dirty="0">
                <a:solidFill>
                  <a:srgbClr val="1E1C11"/>
                </a:solidFill>
                <a:latin typeface="Tahoma"/>
                <a:cs typeface="Tahoma"/>
              </a:rPr>
              <a:t> </a:t>
            </a:r>
            <a:r>
              <a:rPr sz="1350" dirty="0">
                <a:solidFill>
                  <a:srgbClr val="1E1C11"/>
                </a:solidFill>
                <a:latin typeface="Tahoma"/>
                <a:cs typeface="Tahoma"/>
              </a:rPr>
              <a:t>Appraisal</a:t>
            </a:r>
            <a:r>
              <a:rPr sz="1350" spc="-60"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spc="-10" dirty="0">
                <a:solidFill>
                  <a:srgbClr val="1E1C11"/>
                </a:solidFill>
                <a:latin typeface="Tahoma"/>
                <a:cs typeface="Tahoma"/>
              </a:rPr>
              <a:t>Surveys</a:t>
            </a:r>
            <a:endParaRPr sz="1350">
              <a:latin typeface="Tahoma"/>
              <a:cs typeface="Tahoma"/>
            </a:endParaRPr>
          </a:p>
          <a:p>
            <a:pPr marL="269240" indent="-256540">
              <a:lnSpc>
                <a:spcPct val="100000"/>
              </a:lnSpc>
              <a:buAutoNum type="arabicPeriod"/>
              <a:tabLst>
                <a:tab pos="269240" algn="l"/>
              </a:tabLst>
            </a:pPr>
            <a:r>
              <a:rPr sz="1350" dirty="0">
                <a:solidFill>
                  <a:srgbClr val="1E1C11"/>
                </a:solidFill>
                <a:latin typeface="Tahoma"/>
                <a:cs typeface="Tahoma"/>
              </a:rPr>
              <a:t>Flexible</a:t>
            </a:r>
            <a:r>
              <a:rPr sz="1350" spc="-70" dirty="0">
                <a:solidFill>
                  <a:srgbClr val="1E1C11"/>
                </a:solidFill>
                <a:latin typeface="Tahoma"/>
                <a:cs typeface="Tahoma"/>
              </a:rPr>
              <a:t> </a:t>
            </a:r>
            <a:r>
              <a:rPr sz="1350" dirty="0">
                <a:solidFill>
                  <a:srgbClr val="1E1C11"/>
                </a:solidFill>
                <a:latin typeface="Tahoma"/>
                <a:cs typeface="Tahoma"/>
              </a:rPr>
              <a:t>approvals </a:t>
            </a:r>
            <a:r>
              <a:rPr sz="1350" spc="-10" dirty="0">
                <a:solidFill>
                  <a:srgbClr val="1E1C11"/>
                </a:solidFill>
                <a:latin typeface="Tahoma"/>
                <a:cs typeface="Tahoma"/>
              </a:rPr>
              <a:t>engine</a:t>
            </a:r>
            <a:r>
              <a:rPr sz="1350" spc="-60" dirty="0">
                <a:solidFill>
                  <a:srgbClr val="1E1C11"/>
                </a:solidFill>
                <a:latin typeface="Tahoma"/>
                <a:cs typeface="Tahoma"/>
              </a:rPr>
              <a:t> </a:t>
            </a:r>
            <a:r>
              <a:rPr sz="1350" dirty="0">
                <a:solidFill>
                  <a:srgbClr val="1E1C11"/>
                </a:solidFill>
                <a:latin typeface="Tahoma"/>
                <a:cs typeface="Tahoma"/>
              </a:rPr>
              <a:t>for</a:t>
            </a:r>
            <a:r>
              <a:rPr sz="1350" spc="-25" dirty="0">
                <a:solidFill>
                  <a:srgbClr val="1E1C11"/>
                </a:solidFill>
                <a:latin typeface="Tahoma"/>
                <a:cs typeface="Tahoma"/>
              </a:rPr>
              <a:t> </a:t>
            </a:r>
            <a:r>
              <a:rPr sz="1350" dirty="0">
                <a:solidFill>
                  <a:srgbClr val="1E1C11"/>
                </a:solidFill>
                <a:latin typeface="Tahoma"/>
                <a:cs typeface="Tahoma"/>
              </a:rPr>
              <a:t>diversified</a:t>
            </a:r>
            <a:r>
              <a:rPr sz="1350" spc="-55" dirty="0">
                <a:solidFill>
                  <a:srgbClr val="1E1C11"/>
                </a:solidFill>
                <a:latin typeface="Tahoma"/>
                <a:cs typeface="Tahoma"/>
              </a:rPr>
              <a:t> </a:t>
            </a:r>
            <a:r>
              <a:rPr sz="1350" spc="-10" dirty="0">
                <a:solidFill>
                  <a:srgbClr val="1E1C11"/>
                </a:solidFill>
                <a:latin typeface="Tahoma"/>
                <a:cs typeface="Tahoma"/>
              </a:rPr>
              <a:t>business</a:t>
            </a:r>
            <a:r>
              <a:rPr sz="1350" spc="-45" dirty="0">
                <a:solidFill>
                  <a:srgbClr val="1E1C11"/>
                </a:solidFill>
                <a:latin typeface="Tahoma"/>
                <a:cs typeface="Tahoma"/>
              </a:rPr>
              <a:t> </a:t>
            </a:r>
            <a:r>
              <a:rPr sz="1350" spc="-10" dirty="0">
                <a:solidFill>
                  <a:srgbClr val="1E1C11"/>
                </a:solidFill>
                <a:latin typeface="Tahoma"/>
                <a:cs typeface="Tahoma"/>
              </a:rPr>
              <a:t>processes</a:t>
            </a:r>
            <a:endParaRPr sz="1350">
              <a:latin typeface="Tahoma"/>
              <a:cs typeface="Tahoma"/>
            </a:endParaRPr>
          </a:p>
        </p:txBody>
      </p:sp>
      <p:pic>
        <p:nvPicPr>
          <p:cNvPr id="6" name="object 6">
            <a:hlinkClick r:id="rId2"/>
          </p:cNvPr>
          <p:cNvPicPr/>
          <p:nvPr/>
        </p:nvPicPr>
        <p:blipFill>
          <a:blip r:embed="rId3" cstate="print"/>
          <a:stretch>
            <a:fillRect/>
          </a:stretch>
        </p:blipFill>
        <p:spPr>
          <a:xfrm>
            <a:off x="6747500" y="1544526"/>
            <a:ext cx="2179096" cy="27302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92596" y="2913887"/>
            <a:ext cx="2851404" cy="2229611"/>
          </a:xfrm>
          <a:prstGeom prst="rect">
            <a:avLst/>
          </a:prstGeom>
        </p:spPr>
      </p:pic>
      <p:sp>
        <p:nvSpPr>
          <p:cNvPr id="3" name="object 3"/>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4" name="object 4"/>
          <p:cNvSpPr txBox="1"/>
          <p:nvPr/>
        </p:nvSpPr>
        <p:spPr>
          <a:xfrm>
            <a:off x="417982" y="550240"/>
            <a:ext cx="4977765" cy="346075"/>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6</a:t>
            </a:r>
            <a:r>
              <a:rPr sz="2100" b="1" spc="-150" dirty="0">
                <a:solidFill>
                  <a:srgbClr val="C00000"/>
                </a:solidFill>
                <a:latin typeface="Tahoma"/>
                <a:cs typeface="Tahoma"/>
              </a:rPr>
              <a:t>.</a:t>
            </a:r>
            <a:r>
              <a:rPr sz="2100" b="1" spc="-85" dirty="0">
                <a:solidFill>
                  <a:srgbClr val="C00000"/>
                </a:solidFill>
                <a:latin typeface="Tahoma"/>
                <a:cs typeface="Tahoma"/>
              </a:rPr>
              <a:t> </a:t>
            </a:r>
            <a:r>
              <a:rPr sz="2100" b="1" spc="-145" dirty="0">
                <a:solidFill>
                  <a:srgbClr val="C00000"/>
                </a:solidFill>
                <a:latin typeface="Tahoma"/>
                <a:cs typeface="Tahoma"/>
              </a:rPr>
              <a:t>Employees</a:t>
            </a:r>
            <a:r>
              <a:rPr sz="2100" b="1" spc="-25" dirty="0">
                <a:solidFill>
                  <a:srgbClr val="C00000"/>
                </a:solidFill>
                <a:latin typeface="Tahoma"/>
                <a:cs typeface="Tahoma"/>
              </a:rPr>
              <a:t> </a:t>
            </a:r>
            <a:r>
              <a:rPr sz="2100" b="1" spc="-130" dirty="0">
                <a:solidFill>
                  <a:srgbClr val="C00000"/>
                </a:solidFill>
                <a:latin typeface="Tahoma"/>
                <a:cs typeface="Tahoma"/>
              </a:rPr>
              <a:t>Self-</a:t>
            </a:r>
            <a:r>
              <a:rPr sz="2100" b="1" spc="-140" dirty="0">
                <a:solidFill>
                  <a:srgbClr val="C00000"/>
                </a:solidFill>
                <a:latin typeface="Tahoma"/>
                <a:cs typeface="Tahoma"/>
              </a:rPr>
              <a:t>Service</a:t>
            </a:r>
            <a:r>
              <a:rPr sz="2100" b="1" spc="-5" dirty="0">
                <a:solidFill>
                  <a:srgbClr val="C00000"/>
                </a:solidFill>
                <a:latin typeface="Tahoma"/>
                <a:cs typeface="Tahoma"/>
              </a:rPr>
              <a:t> </a:t>
            </a:r>
            <a:r>
              <a:rPr sz="2100" b="1" spc="-155" dirty="0">
                <a:solidFill>
                  <a:srgbClr val="C00000"/>
                </a:solidFill>
                <a:latin typeface="Tahoma"/>
                <a:cs typeface="Tahoma"/>
              </a:rPr>
              <a:t>via</a:t>
            </a:r>
            <a:r>
              <a:rPr sz="2100" b="1" spc="-45" dirty="0">
                <a:solidFill>
                  <a:srgbClr val="C00000"/>
                </a:solidFill>
                <a:latin typeface="Tahoma"/>
                <a:cs typeface="Tahoma"/>
              </a:rPr>
              <a:t> </a:t>
            </a:r>
            <a:r>
              <a:rPr sz="2100" b="1" spc="-114" dirty="0">
                <a:solidFill>
                  <a:srgbClr val="C00000"/>
                </a:solidFill>
                <a:latin typeface="Tahoma"/>
                <a:cs typeface="Tahoma"/>
              </a:rPr>
              <a:t>Dashboards</a:t>
            </a:r>
            <a:endParaRPr sz="2100" dirty="0">
              <a:latin typeface="Tahoma"/>
              <a:cs typeface="Tahoma"/>
            </a:endParaRPr>
          </a:p>
        </p:txBody>
      </p:sp>
      <p:sp>
        <p:nvSpPr>
          <p:cNvPr id="5" name="object 5"/>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6" name="object 6"/>
          <p:cNvSpPr txBox="1"/>
          <p:nvPr/>
        </p:nvSpPr>
        <p:spPr>
          <a:xfrm>
            <a:off x="472541" y="1054989"/>
            <a:ext cx="6478270" cy="3731260"/>
          </a:xfrm>
          <a:prstGeom prst="rect">
            <a:avLst/>
          </a:prstGeom>
        </p:spPr>
        <p:txBody>
          <a:bodyPr vert="horz" wrap="square" lIns="0" tIns="13335" rIns="0" bIns="0" rtlCol="0">
            <a:spAutoFit/>
          </a:bodyPr>
          <a:lstStyle/>
          <a:p>
            <a:pPr marL="12700" marR="5080">
              <a:lnSpc>
                <a:spcPct val="100000"/>
              </a:lnSpc>
              <a:spcBef>
                <a:spcPts val="105"/>
              </a:spcBef>
            </a:pPr>
            <a:r>
              <a:rPr sz="1350" dirty="0">
                <a:solidFill>
                  <a:srgbClr val="1E1C11"/>
                </a:solidFill>
                <a:latin typeface="Tahoma"/>
                <a:cs typeface="Tahoma"/>
              </a:rPr>
              <a:t>Our</a:t>
            </a:r>
            <a:r>
              <a:rPr sz="1350" spc="-35" dirty="0">
                <a:solidFill>
                  <a:srgbClr val="1E1C11"/>
                </a:solidFill>
                <a:latin typeface="Tahoma"/>
                <a:cs typeface="Tahoma"/>
              </a:rPr>
              <a:t> </a:t>
            </a:r>
            <a:r>
              <a:rPr sz="1350" spc="60" dirty="0">
                <a:solidFill>
                  <a:srgbClr val="1E1C11"/>
                </a:solidFill>
                <a:latin typeface="Tahoma"/>
                <a:cs typeface="Tahoma"/>
              </a:rPr>
              <a:t>HR</a:t>
            </a:r>
            <a:r>
              <a:rPr sz="1350" spc="-35" dirty="0">
                <a:solidFill>
                  <a:srgbClr val="1E1C11"/>
                </a:solidFill>
                <a:latin typeface="Tahoma"/>
                <a:cs typeface="Tahoma"/>
              </a:rPr>
              <a:t> </a:t>
            </a:r>
            <a:r>
              <a:rPr sz="1350" dirty="0">
                <a:solidFill>
                  <a:srgbClr val="1E1C11"/>
                </a:solidFill>
                <a:latin typeface="Tahoma"/>
                <a:cs typeface="Tahoma"/>
              </a:rPr>
              <a:t>Apps allow</a:t>
            </a:r>
            <a:r>
              <a:rPr sz="1350" spc="-55" dirty="0">
                <a:solidFill>
                  <a:srgbClr val="1E1C11"/>
                </a:solidFill>
                <a:latin typeface="Tahoma"/>
                <a:cs typeface="Tahoma"/>
              </a:rPr>
              <a:t> </a:t>
            </a:r>
            <a:r>
              <a:rPr sz="1350" dirty="0">
                <a:solidFill>
                  <a:srgbClr val="1E1C11"/>
                </a:solidFill>
                <a:latin typeface="Tahoma"/>
                <a:cs typeface="Tahoma"/>
              </a:rPr>
              <a:t>employees</a:t>
            </a:r>
            <a:r>
              <a:rPr sz="1350" spc="-40" dirty="0">
                <a:solidFill>
                  <a:srgbClr val="1E1C11"/>
                </a:solidFill>
                <a:latin typeface="Tahoma"/>
                <a:cs typeface="Tahoma"/>
              </a:rPr>
              <a:t> </a:t>
            </a:r>
            <a:r>
              <a:rPr sz="1350" dirty="0">
                <a:solidFill>
                  <a:srgbClr val="1E1C11"/>
                </a:solidFill>
                <a:latin typeface="Tahoma"/>
                <a:cs typeface="Tahoma"/>
              </a:rPr>
              <a:t>to</a:t>
            </a:r>
            <a:r>
              <a:rPr sz="1350" spc="-35" dirty="0">
                <a:solidFill>
                  <a:srgbClr val="1E1C11"/>
                </a:solidFill>
                <a:latin typeface="Tahoma"/>
                <a:cs typeface="Tahoma"/>
              </a:rPr>
              <a:t> </a:t>
            </a:r>
            <a:r>
              <a:rPr sz="1350" dirty="0">
                <a:solidFill>
                  <a:srgbClr val="1E1C11"/>
                </a:solidFill>
                <a:latin typeface="Tahoma"/>
                <a:cs typeface="Tahoma"/>
              </a:rPr>
              <a:t>self-serve</a:t>
            </a:r>
            <a:r>
              <a:rPr sz="1350" spc="-55" dirty="0">
                <a:solidFill>
                  <a:srgbClr val="1E1C11"/>
                </a:solidFill>
                <a:latin typeface="Tahoma"/>
                <a:cs typeface="Tahoma"/>
              </a:rPr>
              <a:t> </a:t>
            </a:r>
            <a:r>
              <a:rPr sz="1350" dirty="0">
                <a:solidFill>
                  <a:srgbClr val="1E1C11"/>
                </a:solidFill>
                <a:latin typeface="Tahoma"/>
                <a:cs typeface="Tahoma"/>
              </a:rPr>
              <a:t>their</a:t>
            </a:r>
            <a:r>
              <a:rPr sz="1350" spc="-35" dirty="0">
                <a:solidFill>
                  <a:srgbClr val="1E1C11"/>
                </a:solidFill>
                <a:latin typeface="Tahoma"/>
                <a:cs typeface="Tahoma"/>
              </a:rPr>
              <a:t> </a:t>
            </a:r>
            <a:r>
              <a:rPr sz="1350" dirty="0">
                <a:solidFill>
                  <a:srgbClr val="1E1C11"/>
                </a:solidFill>
                <a:latin typeface="Tahoma"/>
                <a:cs typeface="Tahoma"/>
              </a:rPr>
              <a:t>Human</a:t>
            </a:r>
            <a:r>
              <a:rPr sz="1350" spc="-50" dirty="0">
                <a:solidFill>
                  <a:srgbClr val="1E1C11"/>
                </a:solidFill>
                <a:latin typeface="Tahoma"/>
                <a:cs typeface="Tahoma"/>
              </a:rPr>
              <a:t> </a:t>
            </a:r>
            <a:r>
              <a:rPr sz="1350" dirty="0">
                <a:solidFill>
                  <a:srgbClr val="1E1C11"/>
                </a:solidFill>
                <a:latin typeface="Tahoma"/>
                <a:cs typeface="Tahoma"/>
              </a:rPr>
              <a:t>Resource</a:t>
            </a:r>
            <a:r>
              <a:rPr sz="1350" spc="-45" dirty="0">
                <a:solidFill>
                  <a:srgbClr val="1E1C11"/>
                </a:solidFill>
                <a:latin typeface="Tahoma"/>
                <a:cs typeface="Tahoma"/>
              </a:rPr>
              <a:t> </a:t>
            </a:r>
            <a:r>
              <a:rPr sz="1350" spc="-25" dirty="0">
                <a:solidFill>
                  <a:srgbClr val="1E1C11"/>
                </a:solidFill>
                <a:latin typeface="Tahoma"/>
                <a:cs typeface="Tahoma"/>
              </a:rPr>
              <a:t>needs.</a:t>
            </a:r>
            <a:r>
              <a:rPr sz="1350" spc="-55" dirty="0">
                <a:solidFill>
                  <a:srgbClr val="1E1C11"/>
                </a:solidFill>
                <a:latin typeface="Tahoma"/>
                <a:cs typeface="Tahoma"/>
              </a:rPr>
              <a:t> </a:t>
            </a:r>
            <a:r>
              <a:rPr sz="1350" dirty="0">
                <a:solidFill>
                  <a:srgbClr val="1E1C11"/>
                </a:solidFill>
                <a:latin typeface="Tahoma"/>
                <a:cs typeface="Tahoma"/>
              </a:rPr>
              <a:t>The</a:t>
            </a:r>
            <a:r>
              <a:rPr sz="1350" spc="-40" dirty="0">
                <a:solidFill>
                  <a:srgbClr val="1E1C11"/>
                </a:solidFill>
                <a:latin typeface="Tahoma"/>
                <a:cs typeface="Tahoma"/>
              </a:rPr>
              <a:t> </a:t>
            </a:r>
            <a:r>
              <a:rPr sz="1350" spc="-10" dirty="0">
                <a:solidFill>
                  <a:srgbClr val="1E1C11"/>
                </a:solidFill>
                <a:latin typeface="Tahoma"/>
                <a:cs typeface="Tahoma"/>
              </a:rPr>
              <a:t>system </a:t>
            </a:r>
            <a:r>
              <a:rPr sz="1350" dirty="0">
                <a:solidFill>
                  <a:srgbClr val="1E1C11"/>
                </a:solidFill>
                <a:latin typeface="Tahoma"/>
                <a:cs typeface="Tahoma"/>
              </a:rPr>
              <a:t>would</a:t>
            </a:r>
            <a:r>
              <a:rPr sz="1350" spc="-95" dirty="0">
                <a:solidFill>
                  <a:srgbClr val="1E1C11"/>
                </a:solidFill>
                <a:latin typeface="Tahoma"/>
                <a:cs typeface="Tahoma"/>
              </a:rPr>
              <a:t> </a:t>
            </a:r>
            <a:r>
              <a:rPr sz="1350" dirty="0">
                <a:solidFill>
                  <a:srgbClr val="1E1C11"/>
                </a:solidFill>
                <a:latin typeface="Tahoma"/>
                <a:cs typeface="Tahoma"/>
              </a:rPr>
              <a:t>be</a:t>
            </a:r>
            <a:r>
              <a:rPr sz="1350" spc="-60" dirty="0">
                <a:solidFill>
                  <a:srgbClr val="1E1C11"/>
                </a:solidFill>
                <a:latin typeface="Tahoma"/>
                <a:cs typeface="Tahoma"/>
              </a:rPr>
              <a:t> </a:t>
            </a:r>
            <a:r>
              <a:rPr sz="1350" dirty="0">
                <a:solidFill>
                  <a:srgbClr val="1E1C11"/>
                </a:solidFill>
                <a:latin typeface="Tahoma"/>
                <a:cs typeface="Tahoma"/>
              </a:rPr>
              <a:t>customized</a:t>
            </a:r>
            <a:r>
              <a:rPr sz="1350" spc="-80" dirty="0">
                <a:solidFill>
                  <a:srgbClr val="1E1C11"/>
                </a:solidFill>
                <a:latin typeface="Tahoma"/>
                <a:cs typeface="Tahoma"/>
              </a:rPr>
              <a:t> </a:t>
            </a:r>
            <a:r>
              <a:rPr sz="1350" spc="-20" dirty="0">
                <a:solidFill>
                  <a:srgbClr val="1E1C11"/>
                </a:solidFill>
                <a:latin typeface="Tahoma"/>
                <a:cs typeface="Tahoma"/>
              </a:rPr>
              <a:t>and</a:t>
            </a:r>
            <a:r>
              <a:rPr sz="1350" spc="-70" dirty="0">
                <a:solidFill>
                  <a:srgbClr val="1E1C11"/>
                </a:solidFill>
                <a:latin typeface="Tahoma"/>
                <a:cs typeface="Tahoma"/>
              </a:rPr>
              <a:t> </a:t>
            </a:r>
            <a:r>
              <a:rPr sz="1350" dirty="0">
                <a:solidFill>
                  <a:srgbClr val="1E1C11"/>
                </a:solidFill>
                <a:latin typeface="Tahoma"/>
                <a:cs typeface="Tahoma"/>
              </a:rPr>
              <a:t>implemented</a:t>
            </a:r>
            <a:r>
              <a:rPr sz="1350" spc="-100" dirty="0">
                <a:solidFill>
                  <a:srgbClr val="1E1C11"/>
                </a:solidFill>
                <a:latin typeface="Tahoma"/>
                <a:cs typeface="Tahoma"/>
              </a:rPr>
              <a:t> </a:t>
            </a:r>
            <a:r>
              <a:rPr sz="1350" spc="-20" dirty="0">
                <a:solidFill>
                  <a:srgbClr val="1E1C11"/>
                </a:solidFill>
                <a:latin typeface="Tahoma"/>
                <a:cs typeface="Tahoma"/>
              </a:rPr>
              <a:t>as</a:t>
            </a:r>
            <a:r>
              <a:rPr sz="1350" spc="-40" dirty="0">
                <a:solidFill>
                  <a:srgbClr val="1E1C11"/>
                </a:solidFill>
                <a:latin typeface="Tahoma"/>
                <a:cs typeface="Tahoma"/>
              </a:rPr>
              <a:t> </a:t>
            </a:r>
            <a:r>
              <a:rPr sz="1350" dirty="0">
                <a:solidFill>
                  <a:srgbClr val="1E1C11"/>
                </a:solidFill>
                <a:latin typeface="Tahoma"/>
                <a:cs typeface="Tahoma"/>
              </a:rPr>
              <a:t>per</a:t>
            </a:r>
            <a:r>
              <a:rPr sz="1350" spc="-45" dirty="0">
                <a:solidFill>
                  <a:srgbClr val="1E1C11"/>
                </a:solidFill>
                <a:latin typeface="Tahoma"/>
                <a:cs typeface="Tahoma"/>
              </a:rPr>
              <a:t> </a:t>
            </a:r>
            <a:r>
              <a:rPr sz="1350" spc="170" dirty="0">
                <a:solidFill>
                  <a:srgbClr val="1E1C11"/>
                </a:solidFill>
                <a:latin typeface="Tahoma"/>
                <a:cs typeface="Tahoma"/>
              </a:rPr>
              <a:t>MMC</a:t>
            </a:r>
            <a:r>
              <a:rPr sz="1350" spc="-75" dirty="0">
                <a:solidFill>
                  <a:srgbClr val="1E1C11"/>
                </a:solidFill>
                <a:latin typeface="Tahoma"/>
                <a:cs typeface="Tahoma"/>
              </a:rPr>
              <a:t> </a:t>
            </a:r>
            <a:r>
              <a:rPr sz="1350" spc="-10" dirty="0">
                <a:solidFill>
                  <a:srgbClr val="1E1C11"/>
                </a:solidFill>
                <a:latin typeface="Tahoma"/>
                <a:cs typeface="Tahoma"/>
              </a:rPr>
              <a:t>requirements.</a:t>
            </a:r>
            <a:r>
              <a:rPr sz="1350" spc="-95" dirty="0">
                <a:solidFill>
                  <a:srgbClr val="1E1C11"/>
                </a:solidFill>
                <a:latin typeface="Tahoma"/>
                <a:cs typeface="Tahoma"/>
              </a:rPr>
              <a:t> </a:t>
            </a:r>
            <a:r>
              <a:rPr sz="1350" dirty="0">
                <a:solidFill>
                  <a:srgbClr val="1E1C11"/>
                </a:solidFill>
                <a:latin typeface="Tahoma"/>
                <a:cs typeface="Tahoma"/>
              </a:rPr>
              <a:t>The</a:t>
            </a:r>
            <a:r>
              <a:rPr sz="1350" spc="-60" dirty="0">
                <a:solidFill>
                  <a:srgbClr val="1E1C11"/>
                </a:solidFill>
                <a:latin typeface="Tahoma"/>
                <a:cs typeface="Tahoma"/>
              </a:rPr>
              <a:t> </a:t>
            </a:r>
            <a:r>
              <a:rPr sz="1350" dirty="0">
                <a:solidFill>
                  <a:srgbClr val="1E1C11"/>
                </a:solidFill>
                <a:latin typeface="Tahoma"/>
                <a:cs typeface="Tahoma"/>
              </a:rPr>
              <a:t>key</a:t>
            </a:r>
            <a:r>
              <a:rPr sz="1350" spc="-50" dirty="0">
                <a:solidFill>
                  <a:srgbClr val="1E1C11"/>
                </a:solidFill>
                <a:latin typeface="Tahoma"/>
                <a:cs typeface="Tahoma"/>
              </a:rPr>
              <a:t> </a:t>
            </a:r>
            <a:r>
              <a:rPr sz="1350" spc="-10" dirty="0">
                <a:solidFill>
                  <a:srgbClr val="1E1C11"/>
                </a:solidFill>
                <a:latin typeface="Tahoma"/>
                <a:cs typeface="Tahoma"/>
              </a:rPr>
              <a:t>features include:</a:t>
            </a:r>
            <a:endParaRPr sz="1350">
              <a:latin typeface="Tahoma"/>
              <a:cs typeface="Tahoma"/>
            </a:endParaRPr>
          </a:p>
          <a:p>
            <a:pPr marL="270510" indent="-257810">
              <a:lnSpc>
                <a:spcPct val="100000"/>
              </a:lnSpc>
              <a:spcBef>
                <a:spcPts val="1625"/>
              </a:spcBef>
              <a:buAutoNum type="arabicPeriod"/>
              <a:tabLst>
                <a:tab pos="270510" algn="l"/>
              </a:tabLst>
            </a:pPr>
            <a:r>
              <a:rPr sz="1350" dirty="0">
                <a:solidFill>
                  <a:srgbClr val="1E1C11"/>
                </a:solidFill>
                <a:latin typeface="Tahoma"/>
                <a:cs typeface="Tahoma"/>
              </a:rPr>
              <a:t>Employees</a:t>
            </a:r>
            <a:r>
              <a:rPr sz="1350" spc="-65" dirty="0">
                <a:solidFill>
                  <a:srgbClr val="1E1C11"/>
                </a:solidFill>
                <a:latin typeface="Tahoma"/>
                <a:cs typeface="Tahoma"/>
              </a:rPr>
              <a:t> </a:t>
            </a:r>
            <a:r>
              <a:rPr sz="1350" dirty="0">
                <a:solidFill>
                  <a:srgbClr val="1E1C11"/>
                </a:solidFill>
                <a:latin typeface="Tahoma"/>
                <a:cs typeface="Tahoma"/>
              </a:rPr>
              <a:t>can</a:t>
            </a:r>
            <a:r>
              <a:rPr sz="1350" spc="-35" dirty="0">
                <a:solidFill>
                  <a:srgbClr val="1E1C11"/>
                </a:solidFill>
                <a:latin typeface="Tahoma"/>
                <a:cs typeface="Tahoma"/>
              </a:rPr>
              <a:t> </a:t>
            </a:r>
            <a:r>
              <a:rPr sz="1350" dirty="0">
                <a:solidFill>
                  <a:srgbClr val="1E1C11"/>
                </a:solidFill>
                <a:latin typeface="Tahoma"/>
                <a:cs typeface="Tahoma"/>
              </a:rPr>
              <a:t>see</a:t>
            </a:r>
            <a:r>
              <a:rPr sz="1350" spc="-45" dirty="0">
                <a:solidFill>
                  <a:srgbClr val="1E1C11"/>
                </a:solidFill>
                <a:latin typeface="Tahoma"/>
                <a:cs typeface="Tahoma"/>
              </a:rPr>
              <a:t> </a:t>
            </a:r>
            <a:r>
              <a:rPr sz="1350" dirty="0">
                <a:solidFill>
                  <a:srgbClr val="1E1C11"/>
                </a:solidFill>
                <a:latin typeface="Tahoma"/>
                <a:cs typeface="Tahoma"/>
              </a:rPr>
              <a:t>the</a:t>
            </a:r>
            <a:r>
              <a:rPr sz="1350" spc="-60" dirty="0">
                <a:solidFill>
                  <a:srgbClr val="1E1C11"/>
                </a:solidFill>
                <a:latin typeface="Tahoma"/>
                <a:cs typeface="Tahoma"/>
              </a:rPr>
              <a:t> </a:t>
            </a:r>
            <a:r>
              <a:rPr sz="1350" spc="-10" dirty="0">
                <a:solidFill>
                  <a:srgbClr val="1E1C11"/>
                </a:solidFill>
                <a:latin typeface="Tahoma"/>
                <a:cs typeface="Tahoma"/>
              </a:rPr>
              <a:t>organization</a:t>
            </a:r>
            <a:r>
              <a:rPr sz="1350" spc="-65" dirty="0">
                <a:solidFill>
                  <a:srgbClr val="1E1C11"/>
                </a:solidFill>
                <a:latin typeface="Tahoma"/>
                <a:cs typeface="Tahoma"/>
              </a:rPr>
              <a:t> </a:t>
            </a:r>
            <a:r>
              <a:rPr sz="1350" dirty="0">
                <a:solidFill>
                  <a:srgbClr val="1E1C11"/>
                </a:solidFill>
                <a:latin typeface="Tahoma"/>
                <a:cs typeface="Tahoma"/>
              </a:rPr>
              <a:t>directory</a:t>
            </a:r>
            <a:r>
              <a:rPr sz="1350" spc="-65"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spc="-10" dirty="0">
                <a:solidFill>
                  <a:srgbClr val="1E1C11"/>
                </a:solidFill>
                <a:latin typeface="Tahoma"/>
                <a:cs typeface="Tahoma"/>
              </a:rPr>
              <a:t>hierarchy</a:t>
            </a:r>
            <a:endParaRPr sz="1350">
              <a:latin typeface="Tahoma"/>
              <a:cs typeface="Tahoma"/>
            </a:endParaRPr>
          </a:p>
          <a:p>
            <a:pPr marL="269875" marR="45720" indent="-257810">
              <a:lnSpc>
                <a:spcPct val="100000"/>
              </a:lnSpc>
              <a:buAutoNum type="arabicPeriod"/>
              <a:tabLst>
                <a:tab pos="269875" algn="l"/>
              </a:tabLst>
            </a:pPr>
            <a:r>
              <a:rPr sz="1350" dirty="0">
                <a:solidFill>
                  <a:srgbClr val="1E1C11"/>
                </a:solidFill>
                <a:latin typeface="Tahoma"/>
                <a:cs typeface="Tahoma"/>
              </a:rPr>
              <a:t>Employees</a:t>
            </a:r>
            <a:r>
              <a:rPr sz="1350" spc="-75" dirty="0">
                <a:solidFill>
                  <a:srgbClr val="1E1C11"/>
                </a:solidFill>
                <a:latin typeface="Tahoma"/>
                <a:cs typeface="Tahoma"/>
              </a:rPr>
              <a:t> </a:t>
            </a:r>
            <a:r>
              <a:rPr sz="1350" dirty="0">
                <a:solidFill>
                  <a:srgbClr val="1E1C11"/>
                </a:solidFill>
                <a:latin typeface="Tahoma"/>
                <a:cs typeface="Tahoma"/>
              </a:rPr>
              <a:t>can</a:t>
            </a:r>
            <a:r>
              <a:rPr sz="1350" spc="-45" dirty="0">
                <a:solidFill>
                  <a:srgbClr val="1E1C11"/>
                </a:solidFill>
                <a:latin typeface="Tahoma"/>
                <a:cs typeface="Tahoma"/>
              </a:rPr>
              <a:t> </a:t>
            </a:r>
            <a:r>
              <a:rPr sz="1350" dirty="0">
                <a:solidFill>
                  <a:srgbClr val="1E1C11"/>
                </a:solidFill>
                <a:latin typeface="Tahoma"/>
                <a:cs typeface="Tahoma"/>
              </a:rPr>
              <a:t>view</a:t>
            </a:r>
            <a:r>
              <a:rPr sz="1350" spc="-55"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dirty="0">
                <a:solidFill>
                  <a:srgbClr val="1E1C11"/>
                </a:solidFill>
                <a:latin typeface="Tahoma"/>
                <a:cs typeface="Tahoma"/>
              </a:rPr>
              <a:t>verify</a:t>
            </a:r>
            <a:r>
              <a:rPr sz="1350" spc="-60" dirty="0">
                <a:solidFill>
                  <a:srgbClr val="1E1C11"/>
                </a:solidFill>
                <a:latin typeface="Tahoma"/>
                <a:cs typeface="Tahoma"/>
              </a:rPr>
              <a:t> </a:t>
            </a:r>
            <a:r>
              <a:rPr sz="1350" dirty="0">
                <a:solidFill>
                  <a:srgbClr val="1E1C11"/>
                </a:solidFill>
                <a:latin typeface="Tahoma"/>
                <a:cs typeface="Tahoma"/>
              </a:rPr>
              <a:t>their</a:t>
            </a:r>
            <a:r>
              <a:rPr sz="1350" spc="-60" dirty="0">
                <a:solidFill>
                  <a:srgbClr val="1E1C11"/>
                </a:solidFill>
                <a:latin typeface="Tahoma"/>
                <a:cs typeface="Tahoma"/>
              </a:rPr>
              <a:t> </a:t>
            </a:r>
            <a:r>
              <a:rPr sz="1350" spc="60" dirty="0">
                <a:solidFill>
                  <a:srgbClr val="1E1C11"/>
                </a:solidFill>
                <a:latin typeface="Tahoma"/>
                <a:cs typeface="Tahoma"/>
              </a:rPr>
              <a:t>HR</a:t>
            </a:r>
            <a:r>
              <a:rPr sz="1350" spc="-60" dirty="0">
                <a:solidFill>
                  <a:srgbClr val="1E1C11"/>
                </a:solidFill>
                <a:latin typeface="Tahoma"/>
                <a:cs typeface="Tahoma"/>
              </a:rPr>
              <a:t> </a:t>
            </a:r>
            <a:r>
              <a:rPr sz="1350" spc="-30" dirty="0">
                <a:solidFill>
                  <a:srgbClr val="1E1C11"/>
                </a:solidFill>
                <a:latin typeface="Tahoma"/>
                <a:cs typeface="Tahoma"/>
              </a:rPr>
              <a:t>data,</a:t>
            </a:r>
            <a:r>
              <a:rPr sz="1350" spc="-40" dirty="0">
                <a:solidFill>
                  <a:srgbClr val="1E1C11"/>
                </a:solidFill>
                <a:latin typeface="Tahoma"/>
                <a:cs typeface="Tahoma"/>
              </a:rPr>
              <a:t> </a:t>
            </a:r>
            <a:r>
              <a:rPr sz="1350" spc="-65" dirty="0">
                <a:solidFill>
                  <a:srgbClr val="1E1C11"/>
                </a:solidFill>
                <a:latin typeface="Tahoma"/>
                <a:cs typeface="Tahoma"/>
              </a:rPr>
              <a:t>e.g.</a:t>
            </a:r>
            <a:r>
              <a:rPr sz="1350" spc="-75" dirty="0">
                <a:solidFill>
                  <a:srgbClr val="1E1C11"/>
                </a:solidFill>
                <a:latin typeface="Tahoma"/>
                <a:cs typeface="Tahoma"/>
              </a:rPr>
              <a:t> </a:t>
            </a:r>
            <a:r>
              <a:rPr sz="1350" dirty="0">
                <a:solidFill>
                  <a:srgbClr val="1E1C11"/>
                </a:solidFill>
                <a:latin typeface="Tahoma"/>
                <a:cs typeface="Tahoma"/>
              </a:rPr>
              <a:t>personal</a:t>
            </a:r>
            <a:r>
              <a:rPr sz="1350" spc="-65" dirty="0">
                <a:solidFill>
                  <a:srgbClr val="1E1C11"/>
                </a:solidFill>
                <a:latin typeface="Tahoma"/>
                <a:cs typeface="Tahoma"/>
              </a:rPr>
              <a:t> </a:t>
            </a:r>
            <a:r>
              <a:rPr sz="1350" dirty="0">
                <a:solidFill>
                  <a:srgbClr val="1E1C11"/>
                </a:solidFill>
                <a:latin typeface="Tahoma"/>
                <a:cs typeface="Tahoma"/>
              </a:rPr>
              <a:t>information,</a:t>
            </a:r>
            <a:r>
              <a:rPr sz="1350" spc="-85" dirty="0">
                <a:solidFill>
                  <a:srgbClr val="1E1C11"/>
                </a:solidFill>
                <a:latin typeface="Tahoma"/>
                <a:cs typeface="Tahoma"/>
              </a:rPr>
              <a:t> </a:t>
            </a:r>
            <a:r>
              <a:rPr sz="1350" spc="-10" dirty="0">
                <a:solidFill>
                  <a:srgbClr val="1E1C11"/>
                </a:solidFill>
                <a:latin typeface="Tahoma"/>
                <a:cs typeface="Tahoma"/>
              </a:rPr>
              <a:t>contracts, bank</a:t>
            </a:r>
            <a:r>
              <a:rPr sz="1350" spc="-80" dirty="0">
                <a:solidFill>
                  <a:srgbClr val="1E1C11"/>
                </a:solidFill>
                <a:latin typeface="Tahoma"/>
                <a:cs typeface="Tahoma"/>
              </a:rPr>
              <a:t> </a:t>
            </a:r>
            <a:r>
              <a:rPr sz="1350" dirty="0">
                <a:solidFill>
                  <a:srgbClr val="1E1C11"/>
                </a:solidFill>
                <a:latin typeface="Tahoma"/>
                <a:cs typeface="Tahoma"/>
              </a:rPr>
              <a:t>information,</a:t>
            </a:r>
            <a:r>
              <a:rPr sz="1350" spc="-100" dirty="0">
                <a:solidFill>
                  <a:srgbClr val="1E1C11"/>
                </a:solidFill>
                <a:latin typeface="Tahoma"/>
                <a:cs typeface="Tahoma"/>
              </a:rPr>
              <a:t> </a:t>
            </a:r>
            <a:r>
              <a:rPr sz="1350" dirty="0">
                <a:solidFill>
                  <a:srgbClr val="1E1C11"/>
                </a:solidFill>
                <a:latin typeface="Tahoma"/>
                <a:cs typeface="Tahoma"/>
              </a:rPr>
              <a:t>pay</a:t>
            </a:r>
            <a:r>
              <a:rPr sz="1350" spc="-60" dirty="0">
                <a:solidFill>
                  <a:srgbClr val="1E1C11"/>
                </a:solidFill>
                <a:latin typeface="Tahoma"/>
                <a:cs typeface="Tahoma"/>
              </a:rPr>
              <a:t> </a:t>
            </a:r>
            <a:r>
              <a:rPr sz="1350" spc="-20" dirty="0">
                <a:solidFill>
                  <a:srgbClr val="1E1C11"/>
                </a:solidFill>
                <a:latin typeface="Tahoma"/>
                <a:cs typeface="Tahoma"/>
              </a:rPr>
              <a:t>slips,</a:t>
            </a:r>
            <a:r>
              <a:rPr sz="1350" spc="-65" dirty="0">
                <a:solidFill>
                  <a:srgbClr val="1E1C11"/>
                </a:solidFill>
                <a:latin typeface="Tahoma"/>
                <a:cs typeface="Tahoma"/>
              </a:rPr>
              <a:t> </a:t>
            </a:r>
            <a:r>
              <a:rPr sz="1350" dirty="0">
                <a:solidFill>
                  <a:srgbClr val="1E1C11"/>
                </a:solidFill>
                <a:latin typeface="Tahoma"/>
                <a:cs typeface="Tahoma"/>
              </a:rPr>
              <a:t>payroll</a:t>
            </a:r>
            <a:r>
              <a:rPr sz="1350" spc="-75" dirty="0">
                <a:solidFill>
                  <a:srgbClr val="1E1C11"/>
                </a:solidFill>
                <a:latin typeface="Tahoma"/>
                <a:cs typeface="Tahoma"/>
              </a:rPr>
              <a:t> </a:t>
            </a:r>
            <a:r>
              <a:rPr sz="1350" spc="-10" dirty="0">
                <a:solidFill>
                  <a:srgbClr val="1E1C11"/>
                </a:solidFill>
                <a:latin typeface="Tahoma"/>
                <a:cs typeface="Tahoma"/>
              </a:rPr>
              <a:t>deductions,</a:t>
            </a:r>
            <a:r>
              <a:rPr sz="1350" spc="-85" dirty="0">
                <a:solidFill>
                  <a:srgbClr val="1E1C11"/>
                </a:solidFill>
                <a:latin typeface="Tahoma"/>
                <a:cs typeface="Tahoma"/>
              </a:rPr>
              <a:t> </a:t>
            </a:r>
            <a:r>
              <a:rPr sz="1350" spc="-10" dirty="0">
                <a:solidFill>
                  <a:srgbClr val="1E1C11"/>
                </a:solidFill>
                <a:latin typeface="Tahoma"/>
                <a:cs typeface="Tahoma"/>
              </a:rPr>
              <a:t>insurance,</a:t>
            </a:r>
            <a:r>
              <a:rPr sz="1350" spc="-65" dirty="0">
                <a:solidFill>
                  <a:srgbClr val="1E1C11"/>
                </a:solidFill>
                <a:latin typeface="Tahoma"/>
                <a:cs typeface="Tahoma"/>
              </a:rPr>
              <a:t> </a:t>
            </a:r>
            <a:r>
              <a:rPr sz="1350" dirty="0">
                <a:solidFill>
                  <a:srgbClr val="1E1C11"/>
                </a:solidFill>
                <a:latin typeface="Tahoma"/>
                <a:cs typeface="Tahoma"/>
              </a:rPr>
              <a:t>ROS,</a:t>
            </a:r>
            <a:r>
              <a:rPr sz="1350" spc="-60" dirty="0">
                <a:solidFill>
                  <a:srgbClr val="1E1C11"/>
                </a:solidFill>
                <a:latin typeface="Tahoma"/>
                <a:cs typeface="Tahoma"/>
              </a:rPr>
              <a:t> </a:t>
            </a:r>
            <a:r>
              <a:rPr sz="1350" spc="-10" dirty="0">
                <a:solidFill>
                  <a:srgbClr val="1E1C11"/>
                </a:solidFill>
                <a:latin typeface="Tahoma"/>
                <a:cs typeface="Tahoma"/>
              </a:rPr>
              <a:t>dependents,</a:t>
            </a:r>
            <a:r>
              <a:rPr sz="1350" spc="-100" dirty="0">
                <a:solidFill>
                  <a:srgbClr val="1E1C11"/>
                </a:solidFill>
                <a:latin typeface="Tahoma"/>
                <a:cs typeface="Tahoma"/>
              </a:rPr>
              <a:t> </a:t>
            </a:r>
            <a:r>
              <a:rPr sz="1350" spc="-20" dirty="0">
                <a:solidFill>
                  <a:srgbClr val="1E1C11"/>
                </a:solidFill>
                <a:latin typeface="Tahoma"/>
                <a:cs typeface="Tahoma"/>
              </a:rPr>
              <a:t>etc.</a:t>
            </a:r>
            <a:endParaRPr sz="1350">
              <a:latin typeface="Tahoma"/>
              <a:cs typeface="Tahoma"/>
            </a:endParaRPr>
          </a:p>
          <a:p>
            <a:pPr marL="269875" indent="-257175">
              <a:lnSpc>
                <a:spcPct val="100000"/>
              </a:lnSpc>
              <a:buAutoNum type="arabicPeriod"/>
              <a:tabLst>
                <a:tab pos="269875" algn="l"/>
              </a:tabLst>
            </a:pPr>
            <a:r>
              <a:rPr sz="1350" dirty="0">
                <a:solidFill>
                  <a:srgbClr val="1E1C11"/>
                </a:solidFill>
                <a:latin typeface="Tahoma"/>
                <a:cs typeface="Tahoma"/>
              </a:rPr>
              <a:t>Employees</a:t>
            </a:r>
            <a:r>
              <a:rPr sz="1350" spc="-80" dirty="0">
                <a:solidFill>
                  <a:srgbClr val="1E1C11"/>
                </a:solidFill>
                <a:latin typeface="Tahoma"/>
                <a:cs typeface="Tahoma"/>
              </a:rPr>
              <a:t> </a:t>
            </a:r>
            <a:r>
              <a:rPr sz="1350" dirty="0">
                <a:solidFill>
                  <a:srgbClr val="1E1C11"/>
                </a:solidFill>
                <a:latin typeface="Tahoma"/>
                <a:cs typeface="Tahoma"/>
              </a:rPr>
              <a:t>can</a:t>
            </a:r>
            <a:r>
              <a:rPr sz="1350" spc="-50" dirty="0">
                <a:solidFill>
                  <a:srgbClr val="1E1C11"/>
                </a:solidFill>
                <a:latin typeface="Tahoma"/>
                <a:cs typeface="Tahoma"/>
              </a:rPr>
              <a:t> </a:t>
            </a:r>
            <a:r>
              <a:rPr sz="1350" dirty="0">
                <a:solidFill>
                  <a:srgbClr val="1E1C11"/>
                </a:solidFill>
                <a:latin typeface="Tahoma"/>
                <a:cs typeface="Tahoma"/>
              </a:rPr>
              <a:t>request</a:t>
            </a:r>
            <a:r>
              <a:rPr sz="1350" spc="-90" dirty="0">
                <a:solidFill>
                  <a:srgbClr val="1E1C11"/>
                </a:solidFill>
                <a:latin typeface="Tahoma"/>
                <a:cs typeface="Tahoma"/>
              </a:rPr>
              <a:t> </a:t>
            </a:r>
            <a:r>
              <a:rPr sz="1350" spc="-10" dirty="0">
                <a:solidFill>
                  <a:srgbClr val="1E1C11"/>
                </a:solidFill>
                <a:latin typeface="Tahoma"/>
                <a:cs typeface="Tahoma"/>
              </a:rPr>
              <a:t>data</a:t>
            </a:r>
            <a:r>
              <a:rPr sz="1350" spc="-50" dirty="0">
                <a:solidFill>
                  <a:srgbClr val="1E1C11"/>
                </a:solidFill>
                <a:latin typeface="Tahoma"/>
                <a:cs typeface="Tahoma"/>
              </a:rPr>
              <a:t> </a:t>
            </a:r>
            <a:r>
              <a:rPr sz="1350" dirty="0">
                <a:solidFill>
                  <a:srgbClr val="1E1C11"/>
                </a:solidFill>
                <a:latin typeface="Tahoma"/>
                <a:cs typeface="Tahoma"/>
              </a:rPr>
              <a:t>updates</a:t>
            </a:r>
            <a:r>
              <a:rPr sz="1350" spc="-65" dirty="0">
                <a:solidFill>
                  <a:srgbClr val="1E1C11"/>
                </a:solidFill>
                <a:latin typeface="Tahoma"/>
                <a:cs typeface="Tahoma"/>
              </a:rPr>
              <a:t> </a:t>
            </a:r>
            <a:r>
              <a:rPr sz="1350" spc="-60" dirty="0">
                <a:solidFill>
                  <a:srgbClr val="1E1C11"/>
                </a:solidFill>
                <a:latin typeface="Tahoma"/>
                <a:cs typeface="Tahoma"/>
              </a:rPr>
              <a:t>e.g. </a:t>
            </a:r>
            <a:r>
              <a:rPr sz="1350" spc="-25" dirty="0">
                <a:solidFill>
                  <a:srgbClr val="1E1C11"/>
                </a:solidFill>
                <a:latin typeface="Tahoma"/>
                <a:cs typeface="Tahoma"/>
              </a:rPr>
              <a:t>change</a:t>
            </a:r>
            <a:r>
              <a:rPr sz="1350" spc="-90" dirty="0">
                <a:solidFill>
                  <a:srgbClr val="1E1C11"/>
                </a:solidFill>
                <a:latin typeface="Tahoma"/>
                <a:cs typeface="Tahoma"/>
              </a:rPr>
              <a:t> </a:t>
            </a:r>
            <a:r>
              <a:rPr sz="1350" dirty="0">
                <a:solidFill>
                  <a:srgbClr val="1E1C11"/>
                </a:solidFill>
                <a:latin typeface="Tahoma"/>
                <a:cs typeface="Tahoma"/>
              </a:rPr>
              <a:t>of</a:t>
            </a:r>
            <a:r>
              <a:rPr sz="1350" spc="-60" dirty="0">
                <a:solidFill>
                  <a:srgbClr val="1E1C11"/>
                </a:solidFill>
                <a:latin typeface="Tahoma"/>
                <a:cs typeface="Tahoma"/>
              </a:rPr>
              <a:t> </a:t>
            </a:r>
            <a:r>
              <a:rPr sz="1350" spc="-10" dirty="0">
                <a:solidFill>
                  <a:srgbClr val="1E1C11"/>
                </a:solidFill>
                <a:latin typeface="Tahoma"/>
                <a:cs typeface="Tahoma"/>
              </a:rPr>
              <a:t>residence,</a:t>
            </a:r>
            <a:r>
              <a:rPr sz="1350" spc="-90" dirty="0">
                <a:solidFill>
                  <a:srgbClr val="1E1C11"/>
                </a:solidFill>
                <a:latin typeface="Tahoma"/>
                <a:cs typeface="Tahoma"/>
              </a:rPr>
              <a:t> </a:t>
            </a:r>
            <a:r>
              <a:rPr sz="1350" spc="-10" dirty="0">
                <a:solidFill>
                  <a:srgbClr val="1E1C11"/>
                </a:solidFill>
                <a:latin typeface="Tahoma"/>
                <a:cs typeface="Tahoma"/>
              </a:rPr>
              <a:t>Passport,</a:t>
            </a:r>
            <a:r>
              <a:rPr sz="1350" spc="-50" dirty="0">
                <a:solidFill>
                  <a:srgbClr val="1E1C11"/>
                </a:solidFill>
                <a:latin typeface="Tahoma"/>
                <a:cs typeface="Tahoma"/>
              </a:rPr>
              <a:t> </a:t>
            </a:r>
            <a:r>
              <a:rPr sz="1350" spc="-20" dirty="0">
                <a:solidFill>
                  <a:srgbClr val="1E1C11"/>
                </a:solidFill>
                <a:latin typeface="Tahoma"/>
                <a:cs typeface="Tahoma"/>
              </a:rPr>
              <a:t>etc.</a:t>
            </a:r>
            <a:endParaRPr sz="1350">
              <a:latin typeface="Tahoma"/>
              <a:cs typeface="Tahoma"/>
            </a:endParaRPr>
          </a:p>
          <a:p>
            <a:pPr marL="269875" marR="333375" indent="-257810">
              <a:lnSpc>
                <a:spcPct val="100000"/>
              </a:lnSpc>
              <a:buAutoNum type="arabicPeriod"/>
              <a:tabLst>
                <a:tab pos="269875" algn="l"/>
              </a:tabLst>
            </a:pPr>
            <a:r>
              <a:rPr sz="1350" dirty="0">
                <a:solidFill>
                  <a:srgbClr val="1E1C11"/>
                </a:solidFill>
                <a:latin typeface="Tahoma"/>
                <a:cs typeface="Tahoma"/>
              </a:rPr>
              <a:t>Employees</a:t>
            </a:r>
            <a:r>
              <a:rPr sz="1350" spc="-60" dirty="0">
                <a:solidFill>
                  <a:srgbClr val="1E1C11"/>
                </a:solidFill>
                <a:latin typeface="Tahoma"/>
                <a:cs typeface="Tahoma"/>
              </a:rPr>
              <a:t> </a:t>
            </a:r>
            <a:r>
              <a:rPr sz="1350" dirty="0">
                <a:solidFill>
                  <a:srgbClr val="1E1C11"/>
                </a:solidFill>
                <a:latin typeface="Tahoma"/>
                <a:cs typeface="Tahoma"/>
              </a:rPr>
              <a:t>can</a:t>
            </a:r>
            <a:r>
              <a:rPr sz="1350" spc="-25" dirty="0">
                <a:solidFill>
                  <a:srgbClr val="1E1C11"/>
                </a:solidFill>
                <a:latin typeface="Tahoma"/>
                <a:cs typeface="Tahoma"/>
              </a:rPr>
              <a:t> </a:t>
            </a:r>
            <a:r>
              <a:rPr sz="1350" dirty="0">
                <a:solidFill>
                  <a:srgbClr val="1E1C11"/>
                </a:solidFill>
                <a:latin typeface="Tahoma"/>
                <a:cs typeface="Tahoma"/>
              </a:rPr>
              <a:t>upload</a:t>
            </a:r>
            <a:r>
              <a:rPr sz="1350" spc="-60" dirty="0">
                <a:solidFill>
                  <a:srgbClr val="1E1C11"/>
                </a:solidFill>
                <a:latin typeface="Tahoma"/>
                <a:cs typeface="Tahoma"/>
              </a:rPr>
              <a:t> </a:t>
            </a:r>
            <a:r>
              <a:rPr sz="1350" dirty="0">
                <a:solidFill>
                  <a:srgbClr val="1E1C11"/>
                </a:solidFill>
                <a:latin typeface="Tahoma"/>
                <a:cs typeface="Tahoma"/>
              </a:rPr>
              <a:t>themselves</a:t>
            </a:r>
            <a:r>
              <a:rPr sz="1350" spc="-70" dirty="0">
                <a:solidFill>
                  <a:srgbClr val="1E1C11"/>
                </a:solidFill>
                <a:latin typeface="Tahoma"/>
                <a:cs typeface="Tahoma"/>
              </a:rPr>
              <a:t> </a:t>
            </a:r>
            <a:r>
              <a:rPr sz="1350" dirty="0">
                <a:solidFill>
                  <a:srgbClr val="1E1C11"/>
                </a:solidFill>
                <a:latin typeface="Tahoma"/>
                <a:cs typeface="Tahoma"/>
              </a:rPr>
              <a:t>different</a:t>
            </a:r>
            <a:r>
              <a:rPr sz="1350" spc="-65" dirty="0">
                <a:solidFill>
                  <a:srgbClr val="1E1C11"/>
                </a:solidFill>
                <a:latin typeface="Tahoma"/>
                <a:cs typeface="Tahoma"/>
              </a:rPr>
              <a:t> </a:t>
            </a:r>
            <a:r>
              <a:rPr sz="1350" dirty="0">
                <a:solidFill>
                  <a:srgbClr val="1E1C11"/>
                </a:solidFill>
                <a:latin typeface="Tahoma"/>
                <a:cs typeface="Tahoma"/>
              </a:rPr>
              <a:t>documents</a:t>
            </a:r>
            <a:r>
              <a:rPr sz="1350" spc="-50" dirty="0">
                <a:solidFill>
                  <a:srgbClr val="1E1C11"/>
                </a:solidFill>
                <a:latin typeface="Tahoma"/>
                <a:cs typeface="Tahoma"/>
              </a:rPr>
              <a:t> </a:t>
            </a:r>
            <a:r>
              <a:rPr sz="1350" spc="-65" dirty="0">
                <a:solidFill>
                  <a:srgbClr val="1E1C11"/>
                </a:solidFill>
                <a:latin typeface="Tahoma"/>
                <a:cs typeface="Tahoma"/>
              </a:rPr>
              <a:t>e.g. </a:t>
            </a:r>
            <a:r>
              <a:rPr sz="1350" dirty="0">
                <a:solidFill>
                  <a:srgbClr val="1E1C11"/>
                </a:solidFill>
                <a:latin typeface="Tahoma"/>
                <a:cs typeface="Tahoma"/>
              </a:rPr>
              <a:t>CV,</a:t>
            </a:r>
            <a:r>
              <a:rPr sz="1350" spc="-40" dirty="0">
                <a:solidFill>
                  <a:srgbClr val="1E1C11"/>
                </a:solidFill>
                <a:latin typeface="Tahoma"/>
                <a:cs typeface="Tahoma"/>
              </a:rPr>
              <a:t> </a:t>
            </a:r>
            <a:r>
              <a:rPr sz="1350" spc="-10" dirty="0">
                <a:solidFill>
                  <a:srgbClr val="1E1C11"/>
                </a:solidFill>
                <a:latin typeface="Tahoma"/>
                <a:cs typeface="Tahoma"/>
              </a:rPr>
              <a:t>Certifications, </a:t>
            </a:r>
            <a:r>
              <a:rPr sz="1350" spc="-20" dirty="0">
                <a:solidFill>
                  <a:srgbClr val="1E1C11"/>
                </a:solidFill>
                <a:latin typeface="Tahoma"/>
                <a:cs typeface="Tahoma"/>
              </a:rPr>
              <a:t>licenses,</a:t>
            </a:r>
            <a:r>
              <a:rPr sz="1350" spc="-35" dirty="0">
                <a:solidFill>
                  <a:srgbClr val="1E1C11"/>
                </a:solidFill>
                <a:latin typeface="Tahoma"/>
                <a:cs typeface="Tahoma"/>
              </a:rPr>
              <a:t> </a:t>
            </a:r>
            <a:r>
              <a:rPr sz="1350" spc="-20" dirty="0">
                <a:solidFill>
                  <a:srgbClr val="1E1C11"/>
                </a:solidFill>
                <a:latin typeface="Tahoma"/>
                <a:cs typeface="Tahoma"/>
              </a:rPr>
              <a:t>legal</a:t>
            </a:r>
            <a:r>
              <a:rPr sz="1350" spc="-50" dirty="0">
                <a:solidFill>
                  <a:srgbClr val="1E1C11"/>
                </a:solidFill>
                <a:latin typeface="Tahoma"/>
                <a:cs typeface="Tahoma"/>
              </a:rPr>
              <a:t> </a:t>
            </a:r>
            <a:r>
              <a:rPr sz="1350" spc="-20" dirty="0">
                <a:solidFill>
                  <a:srgbClr val="1E1C11"/>
                </a:solidFill>
                <a:latin typeface="Tahoma"/>
                <a:cs typeface="Tahoma"/>
              </a:rPr>
              <a:t>permission,</a:t>
            </a:r>
            <a:r>
              <a:rPr sz="1350" spc="-35" dirty="0">
                <a:solidFill>
                  <a:srgbClr val="1E1C11"/>
                </a:solidFill>
                <a:latin typeface="Tahoma"/>
                <a:cs typeface="Tahoma"/>
              </a:rPr>
              <a:t> </a:t>
            </a:r>
            <a:r>
              <a:rPr sz="1350" spc="-20" dirty="0">
                <a:solidFill>
                  <a:srgbClr val="1E1C11"/>
                </a:solidFill>
                <a:latin typeface="Tahoma"/>
                <a:cs typeface="Tahoma"/>
              </a:rPr>
              <a:t>memberships,</a:t>
            </a:r>
            <a:r>
              <a:rPr sz="1350" spc="-35" dirty="0">
                <a:solidFill>
                  <a:srgbClr val="1E1C11"/>
                </a:solidFill>
                <a:latin typeface="Tahoma"/>
                <a:cs typeface="Tahoma"/>
              </a:rPr>
              <a:t> </a:t>
            </a:r>
            <a:r>
              <a:rPr sz="1350" spc="-10" dirty="0">
                <a:solidFill>
                  <a:srgbClr val="1E1C11"/>
                </a:solidFill>
                <a:latin typeface="Tahoma"/>
                <a:cs typeface="Tahoma"/>
              </a:rPr>
              <a:t>credentials,</a:t>
            </a:r>
            <a:r>
              <a:rPr sz="1350" spc="-50" dirty="0">
                <a:solidFill>
                  <a:srgbClr val="1E1C11"/>
                </a:solidFill>
                <a:latin typeface="Tahoma"/>
                <a:cs typeface="Tahoma"/>
              </a:rPr>
              <a:t> </a:t>
            </a:r>
            <a:r>
              <a:rPr sz="1350" spc="-20" dirty="0">
                <a:solidFill>
                  <a:srgbClr val="1E1C11"/>
                </a:solidFill>
                <a:latin typeface="Tahoma"/>
                <a:cs typeface="Tahoma"/>
              </a:rPr>
              <a:t>etc.</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Employees</a:t>
            </a:r>
            <a:r>
              <a:rPr sz="1350" spc="-60" dirty="0">
                <a:solidFill>
                  <a:srgbClr val="1E1C11"/>
                </a:solidFill>
                <a:latin typeface="Tahoma"/>
                <a:cs typeface="Tahoma"/>
              </a:rPr>
              <a:t> </a:t>
            </a:r>
            <a:r>
              <a:rPr sz="1350" dirty="0">
                <a:solidFill>
                  <a:srgbClr val="1E1C11"/>
                </a:solidFill>
                <a:latin typeface="Tahoma"/>
                <a:cs typeface="Tahoma"/>
              </a:rPr>
              <a:t>can</a:t>
            </a:r>
            <a:r>
              <a:rPr sz="1350" spc="-30" dirty="0">
                <a:solidFill>
                  <a:srgbClr val="1E1C11"/>
                </a:solidFill>
                <a:latin typeface="Tahoma"/>
                <a:cs typeface="Tahoma"/>
              </a:rPr>
              <a:t> </a:t>
            </a:r>
            <a:r>
              <a:rPr sz="1350" dirty="0">
                <a:solidFill>
                  <a:srgbClr val="1E1C11"/>
                </a:solidFill>
                <a:latin typeface="Tahoma"/>
                <a:cs typeface="Tahoma"/>
              </a:rPr>
              <a:t>apply</a:t>
            </a:r>
            <a:r>
              <a:rPr sz="1350" spc="-15"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dirty="0">
                <a:solidFill>
                  <a:srgbClr val="1E1C11"/>
                </a:solidFill>
                <a:latin typeface="Tahoma"/>
                <a:cs typeface="Tahoma"/>
              </a:rPr>
              <a:t>track</a:t>
            </a:r>
            <a:r>
              <a:rPr sz="1350" spc="-40" dirty="0">
                <a:solidFill>
                  <a:srgbClr val="1E1C11"/>
                </a:solidFill>
                <a:latin typeface="Tahoma"/>
                <a:cs typeface="Tahoma"/>
              </a:rPr>
              <a:t> </a:t>
            </a:r>
            <a:r>
              <a:rPr sz="1350" dirty="0">
                <a:solidFill>
                  <a:srgbClr val="1E1C11"/>
                </a:solidFill>
                <a:latin typeface="Tahoma"/>
                <a:cs typeface="Tahoma"/>
              </a:rPr>
              <a:t>different</a:t>
            </a:r>
            <a:r>
              <a:rPr sz="1350" spc="-40" dirty="0">
                <a:solidFill>
                  <a:srgbClr val="1E1C11"/>
                </a:solidFill>
                <a:latin typeface="Tahoma"/>
                <a:cs typeface="Tahoma"/>
              </a:rPr>
              <a:t> </a:t>
            </a:r>
            <a:r>
              <a:rPr sz="1350" dirty="0">
                <a:solidFill>
                  <a:srgbClr val="1E1C11"/>
                </a:solidFill>
                <a:latin typeface="Tahoma"/>
                <a:cs typeface="Tahoma"/>
              </a:rPr>
              <a:t>type</a:t>
            </a:r>
            <a:r>
              <a:rPr sz="1350" spc="-50" dirty="0">
                <a:solidFill>
                  <a:srgbClr val="1E1C11"/>
                </a:solidFill>
                <a:latin typeface="Tahoma"/>
                <a:cs typeface="Tahoma"/>
              </a:rPr>
              <a:t> </a:t>
            </a:r>
            <a:r>
              <a:rPr sz="1350" dirty="0">
                <a:solidFill>
                  <a:srgbClr val="1E1C11"/>
                </a:solidFill>
                <a:latin typeface="Tahoma"/>
                <a:cs typeface="Tahoma"/>
              </a:rPr>
              <a:t>of</a:t>
            </a:r>
            <a:r>
              <a:rPr sz="1350" spc="-40" dirty="0">
                <a:solidFill>
                  <a:srgbClr val="1E1C11"/>
                </a:solidFill>
                <a:latin typeface="Tahoma"/>
                <a:cs typeface="Tahoma"/>
              </a:rPr>
              <a:t> </a:t>
            </a:r>
            <a:r>
              <a:rPr sz="1350" spc="-10" dirty="0">
                <a:solidFill>
                  <a:srgbClr val="1E1C11"/>
                </a:solidFill>
                <a:latin typeface="Tahoma"/>
                <a:cs typeface="Tahoma"/>
              </a:rPr>
              <a:t>leaves</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Employees</a:t>
            </a:r>
            <a:r>
              <a:rPr sz="1350" spc="-70" dirty="0">
                <a:solidFill>
                  <a:srgbClr val="1E1C11"/>
                </a:solidFill>
                <a:latin typeface="Tahoma"/>
                <a:cs typeface="Tahoma"/>
              </a:rPr>
              <a:t> </a:t>
            </a:r>
            <a:r>
              <a:rPr sz="1350" dirty="0">
                <a:solidFill>
                  <a:srgbClr val="1E1C11"/>
                </a:solidFill>
                <a:latin typeface="Tahoma"/>
                <a:cs typeface="Tahoma"/>
              </a:rPr>
              <a:t>can</a:t>
            </a:r>
            <a:r>
              <a:rPr sz="1350" spc="-35" dirty="0">
                <a:solidFill>
                  <a:srgbClr val="1E1C11"/>
                </a:solidFill>
                <a:latin typeface="Tahoma"/>
                <a:cs typeface="Tahoma"/>
              </a:rPr>
              <a:t> </a:t>
            </a:r>
            <a:r>
              <a:rPr sz="1350" dirty="0">
                <a:solidFill>
                  <a:srgbClr val="1E1C11"/>
                </a:solidFill>
                <a:latin typeface="Tahoma"/>
                <a:cs typeface="Tahoma"/>
              </a:rPr>
              <a:t>view</a:t>
            </a:r>
            <a:r>
              <a:rPr sz="1350" spc="-50" dirty="0">
                <a:solidFill>
                  <a:srgbClr val="1E1C11"/>
                </a:solidFill>
                <a:latin typeface="Tahoma"/>
                <a:cs typeface="Tahoma"/>
              </a:rPr>
              <a:t> </a:t>
            </a:r>
            <a:r>
              <a:rPr sz="1350" dirty="0">
                <a:solidFill>
                  <a:srgbClr val="1E1C11"/>
                </a:solidFill>
                <a:latin typeface="Tahoma"/>
                <a:cs typeface="Tahoma"/>
              </a:rPr>
              <a:t>audit</a:t>
            </a:r>
            <a:r>
              <a:rPr sz="1350" spc="-50" dirty="0">
                <a:solidFill>
                  <a:srgbClr val="1E1C11"/>
                </a:solidFill>
                <a:latin typeface="Tahoma"/>
                <a:cs typeface="Tahoma"/>
              </a:rPr>
              <a:t> </a:t>
            </a:r>
            <a:r>
              <a:rPr sz="1350" spc="-10" dirty="0">
                <a:solidFill>
                  <a:srgbClr val="1E1C11"/>
                </a:solidFill>
                <a:latin typeface="Tahoma"/>
                <a:cs typeface="Tahoma"/>
              </a:rPr>
              <a:t>logs</a:t>
            </a:r>
            <a:r>
              <a:rPr sz="1350" spc="-65" dirty="0">
                <a:solidFill>
                  <a:srgbClr val="1E1C11"/>
                </a:solidFill>
                <a:latin typeface="Tahoma"/>
                <a:cs typeface="Tahoma"/>
              </a:rPr>
              <a:t> </a:t>
            </a:r>
            <a:r>
              <a:rPr sz="1350" dirty="0">
                <a:solidFill>
                  <a:srgbClr val="1E1C11"/>
                </a:solidFill>
                <a:latin typeface="Tahoma"/>
                <a:cs typeface="Tahoma"/>
              </a:rPr>
              <a:t>of</a:t>
            </a:r>
            <a:r>
              <a:rPr sz="1350" spc="-40" dirty="0">
                <a:solidFill>
                  <a:srgbClr val="1E1C11"/>
                </a:solidFill>
                <a:latin typeface="Tahoma"/>
                <a:cs typeface="Tahoma"/>
              </a:rPr>
              <a:t> </a:t>
            </a:r>
            <a:r>
              <a:rPr sz="1350" spc="-10" dirty="0">
                <a:solidFill>
                  <a:srgbClr val="1E1C11"/>
                </a:solidFill>
                <a:latin typeface="Tahoma"/>
                <a:cs typeface="Tahoma"/>
              </a:rPr>
              <a:t>all</a:t>
            </a:r>
            <a:r>
              <a:rPr sz="1350" spc="-60" dirty="0">
                <a:solidFill>
                  <a:srgbClr val="1E1C11"/>
                </a:solidFill>
                <a:latin typeface="Tahoma"/>
                <a:cs typeface="Tahoma"/>
              </a:rPr>
              <a:t> </a:t>
            </a:r>
            <a:r>
              <a:rPr sz="1350" spc="-20" dirty="0">
                <a:solidFill>
                  <a:srgbClr val="1E1C11"/>
                </a:solidFill>
                <a:latin typeface="Tahoma"/>
                <a:cs typeface="Tahoma"/>
              </a:rPr>
              <a:t>changes</a:t>
            </a:r>
            <a:r>
              <a:rPr sz="1350" spc="-65" dirty="0">
                <a:solidFill>
                  <a:srgbClr val="1E1C11"/>
                </a:solidFill>
                <a:latin typeface="Tahoma"/>
                <a:cs typeface="Tahoma"/>
              </a:rPr>
              <a:t> </a:t>
            </a:r>
            <a:r>
              <a:rPr sz="1350" dirty="0">
                <a:solidFill>
                  <a:srgbClr val="1E1C11"/>
                </a:solidFill>
                <a:latin typeface="Tahoma"/>
                <a:cs typeface="Tahoma"/>
              </a:rPr>
              <a:t>to</a:t>
            </a:r>
            <a:r>
              <a:rPr sz="1350" spc="-40" dirty="0">
                <a:solidFill>
                  <a:srgbClr val="1E1C11"/>
                </a:solidFill>
                <a:latin typeface="Tahoma"/>
                <a:cs typeface="Tahoma"/>
              </a:rPr>
              <a:t> </a:t>
            </a:r>
            <a:r>
              <a:rPr sz="1350" dirty="0">
                <a:solidFill>
                  <a:srgbClr val="1E1C11"/>
                </a:solidFill>
                <a:latin typeface="Tahoma"/>
                <a:cs typeface="Tahoma"/>
              </a:rPr>
              <a:t>their</a:t>
            </a:r>
            <a:r>
              <a:rPr sz="1350" spc="-65" dirty="0">
                <a:solidFill>
                  <a:srgbClr val="1E1C11"/>
                </a:solidFill>
                <a:latin typeface="Tahoma"/>
                <a:cs typeface="Tahoma"/>
              </a:rPr>
              <a:t> </a:t>
            </a:r>
            <a:r>
              <a:rPr sz="1350" spc="-10" dirty="0">
                <a:solidFill>
                  <a:srgbClr val="1E1C11"/>
                </a:solidFill>
                <a:latin typeface="Tahoma"/>
                <a:cs typeface="Tahoma"/>
              </a:rPr>
              <a:t>records</a:t>
            </a:r>
            <a:endParaRPr sz="1350">
              <a:latin typeface="Tahoma"/>
              <a:cs typeface="Tahoma"/>
            </a:endParaRPr>
          </a:p>
          <a:p>
            <a:pPr marL="269875" indent="-257175">
              <a:lnSpc>
                <a:spcPct val="100000"/>
              </a:lnSpc>
              <a:buAutoNum type="arabicPeriod"/>
              <a:tabLst>
                <a:tab pos="269875" algn="l"/>
              </a:tabLst>
            </a:pPr>
            <a:r>
              <a:rPr sz="1350" dirty="0">
                <a:solidFill>
                  <a:srgbClr val="1E1C11"/>
                </a:solidFill>
                <a:latin typeface="Tahoma"/>
                <a:cs typeface="Tahoma"/>
              </a:rPr>
              <a:t>Employees</a:t>
            </a:r>
            <a:r>
              <a:rPr sz="1350" spc="-110" dirty="0">
                <a:solidFill>
                  <a:srgbClr val="1E1C11"/>
                </a:solidFill>
                <a:latin typeface="Tahoma"/>
                <a:cs typeface="Tahoma"/>
              </a:rPr>
              <a:t> </a:t>
            </a:r>
            <a:r>
              <a:rPr sz="1350" dirty="0">
                <a:solidFill>
                  <a:srgbClr val="1E1C11"/>
                </a:solidFill>
                <a:latin typeface="Tahoma"/>
                <a:cs typeface="Tahoma"/>
              </a:rPr>
              <a:t>can</a:t>
            </a:r>
            <a:r>
              <a:rPr sz="1350" spc="-80" dirty="0">
                <a:solidFill>
                  <a:srgbClr val="1E1C11"/>
                </a:solidFill>
                <a:latin typeface="Tahoma"/>
                <a:cs typeface="Tahoma"/>
              </a:rPr>
              <a:t> </a:t>
            </a:r>
            <a:r>
              <a:rPr sz="1350" spc="-20" dirty="0">
                <a:solidFill>
                  <a:srgbClr val="1E1C11"/>
                </a:solidFill>
                <a:latin typeface="Tahoma"/>
                <a:cs typeface="Tahoma"/>
              </a:rPr>
              <a:t>make</a:t>
            </a:r>
            <a:r>
              <a:rPr sz="1350" spc="-80" dirty="0">
                <a:solidFill>
                  <a:srgbClr val="1E1C11"/>
                </a:solidFill>
                <a:latin typeface="Tahoma"/>
                <a:cs typeface="Tahoma"/>
              </a:rPr>
              <a:t> </a:t>
            </a:r>
            <a:r>
              <a:rPr sz="1350" spc="-10" dirty="0">
                <a:solidFill>
                  <a:srgbClr val="1E1C11"/>
                </a:solidFill>
                <a:latin typeface="Tahoma"/>
                <a:cs typeface="Tahoma"/>
              </a:rPr>
              <a:t>many</a:t>
            </a:r>
            <a:r>
              <a:rPr sz="1350" spc="-100" dirty="0">
                <a:solidFill>
                  <a:srgbClr val="1E1C11"/>
                </a:solidFill>
                <a:latin typeface="Tahoma"/>
                <a:cs typeface="Tahoma"/>
              </a:rPr>
              <a:t> </a:t>
            </a:r>
            <a:r>
              <a:rPr sz="1350" dirty="0">
                <a:solidFill>
                  <a:srgbClr val="1E1C11"/>
                </a:solidFill>
                <a:latin typeface="Tahoma"/>
                <a:cs typeface="Tahoma"/>
              </a:rPr>
              <a:t>any</a:t>
            </a:r>
            <a:r>
              <a:rPr sz="1350" spc="-75" dirty="0">
                <a:solidFill>
                  <a:srgbClr val="1E1C11"/>
                </a:solidFill>
                <a:latin typeface="Tahoma"/>
                <a:cs typeface="Tahoma"/>
              </a:rPr>
              <a:t> </a:t>
            </a:r>
            <a:r>
              <a:rPr sz="1350" dirty="0">
                <a:solidFill>
                  <a:srgbClr val="1E1C11"/>
                </a:solidFill>
                <a:latin typeface="Tahoma"/>
                <a:cs typeface="Tahoma"/>
              </a:rPr>
              <a:t>approval</a:t>
            </a:r>
            <a:r>
              <a:rPr sz="1350" spc="-80" dirty="0">
                <a:solidFill>
                  <a:srgbClr val="1E1C11"/>
                </a:solidFill>
                <a:latin typeface="Tahoma"/>
                <a:cs typeface="Tahoma"/>
              </a:rPr>
              <a:t> </a:t>
            </a:r>
            <a:r>
              <a:rPr sz="1350" dirty="0">
                <a:solidFill>
                  <a:srgbClr val="1E1C11"/>
                </a:solidFill>
                <a:latin typeface="Tahoma"/>
                <a:cs typeface="Tahoma"/>
              </a:rPr>
              <a:t>requests</a:t>
            </a:r>
            <a:r>
              <a:rPr sz="1350" spc="-110" dirty="0">
                <a:solidFill>
                  <a:srgbClr val="1E1C11"/>
                </a:solidFill>
                <a:latin typeface="Tahoma"/>
                <a:cs typeface="Tahoma"/>
              </a:rPr>
              <a:t> </a:t>
            </a:r>
            <a:r>
              <a:rPr sz="1350" spc="-10" dirty="0">
                <a:solidFill>
                  <a:srgbClr val="1E1C11"/>
                </a:solidFill>
                <a:latin typeface="Tahoma"/>
                <a:cs typeface="Tahoma"/>
              </a:rPr>
              <a:t>online</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Managers</a:t>
            </a:r>
            <a:r>
              <a:rPr sz="1350" spc="-75" dirty="0">
                <a:solidFill>
                  <a:srgbClr val="1E1C11"/>
                </a:solidFill>
                <a:latin typeface="Tahoma"/>
                <a:cs typeface="Tahoma"/>
              </a:rPr>
              <a:t> </a:t>
            </a:r>
            <a:r>
              <a:rPr sz="1350" dirty="0">
                <a:solidFill>
                  <a:srgbClr val="1E1C11"/>
                </a:solidFill>
                <a:latin typeface="Tahoma"/>
                <a:cs typeface="Tahoma"/>
              </a:rPr>
              <a:t>can</a:t>
            </a:r>
            <a:r>
              <a:rPr sz="1350" spc="-50" dirty="0">
                <a:solidFill>
                  <a:srgbClr val="1E1C11"/>
                </a:solidFill>
                <a:latin typeface="Tahoma"/>
                <a:cs typeface="Tahoma"/>
              </a:rPr>
              <a:t> </a:t>
            </a:r>
            <a:r>
              <a:rPr sz="1350" dirty="0">
                <a:solidFill>
                  <a:srgbClr val="1E1C11"/>
                </a:solidFill>
                <a:latin typeface="Tahoma"/>
                <a:cs typeface="Tahoma"/>
              </a:rPr>
              <a:t>review,</a:t>
            </a:r>
            <a:r>
              <a:rPr sz="1350" spc="-75" dirty="0">
                <a:solidFill>
                  <a:srgbClr val="1E1C11"/>
                </a:solidFill>
                <a:latin typeface="Tahoma"/>
                <a:cs typeface="Tahoma"/>
              </a:rPr>
              <a:t> </a:t>
            </a:r>
            <a:r>
              <a:rPr sz="1350" dirty="0">
                <a:solidFill>
                  <a:srgbClr val="1E1C11"/>
                </a:solidFill>
                <a:latin typeface="Tahoma"/>
                <a:cs typeface="Tahoma"/>
              </a:rPr>
              <a:t>approve/reject</a:t>
            </a:r>
            <a:r>
              <a:rPr sz="1350" spc="-50" dirty="0">
                <a:solidFill>
                  <a:srgbClr val="1E1C11"/>
                </a:solidFill>
                <a:latin typeface="Tahoma"/>
                <a:cs typeface="Tahoma"/>
              </a:rPr>
              <a:t> </a:t>
            </a:r>
            <a:r>
              <a:rPr sz="1350" dirty="0">
                <a:solidFill>
                  <a:srgbClr val="1E1C11"/>
                </a:solidFill>
                <a:latin typeface="Tahoma"/>
                <a:cs typeface="Tahoma"/>
              </a:rPr>
              <a:t>approval</a:t>
            </a:r>
            <a:r>
              <a:rPr sz="1350" spc="-50" dirty="0">
                <a:solidFill>
                  <a:srgbClr val="1E1C11"/>
                </a:solidFill>
                <a:latin typeface="Tahoma"/>
                <a:cs typeface="Tahoma"/>
              </a:rPr>
              <a:t> </a:t>
            </a:r>
            <a:r>
              <a:rPr sz="1350" spc="-10" dirty="0">
                <a:solidFill>
                  <a:srgbClr val="1E1C11"/>
                </a:solidFill>
                <a:latin typeface="Tahoma"/>
                <a:cs typeface="Tahoma"/>
              </a:rPr>
              <a:t>requests</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Employees</a:t>
            </a:r>
            <a:r>
              <a:rPr sz="1350" spc="-60" dirty="0">
                <a:solidFill>
                  <a:srgbClr val="1E1C11"/>
                </a:solidFill>
                <a:latin typeface="Tahoma"/>
                <a:cs typeface="Tahoma"/>
              </a:rPr>
              <a:t> </a:t>
            </a:r>
            <a:r>
              <a:rPr sz="1350" spc="-10" dirty="0">
                <a:solidFill>
                  <a:srgbClr val="1E1C11"/>
                </a:solidFill>
                <a:latin typeface="Tahoma"/>
                <a:cs typeface="Tahoma"/>
              </a:rPr>
              <a:t>dashboards</a:t>
            </a:r>
            <a:endParaRPr sz="1350">
              <a:latin typeface="Tahoma"/>
              <a:cs typeface="Tahoma"/>
            </a:endParaRPr>
          </a:p>
          <a:p>
            <a:pPr marL="269240" indent="-256540">
              <a:lnSpc>
                <a:spcPct val="100000"/>
              </a:lnSpc>
              <a:buAutoNum type="arabicPeriod"/>
              <a:tabLst>
                <a:tab pos="269240" algn="l"/>
              </a:tabLst>
            </a:pPr>
            <a:r>
              <a:rPr sz="1350" spc="-10" dirty="0">
                <a:solidFill>
                  <a:srgbClr val="1E1C11"/>
                </a:solidFill>
                <a:latin typeface="Tahoma"/>
                <a:cs typeface="Tahoma"/>
              </a:rPr>
              <a:t>Learning</a:t>
            </a:r>
            <a:r>
              <a:rPr sz="1350" spc="-90" dirty="0">
                <a:solidFill>
                  <a:srgbClr val="1E1C11"/>
                </a:solidFill>
                <a:latin typeface="Tahoma"/>
                <a:cs typeface="Tahoma"/>
              </a:rPr>
              <a:t> </a:t>
            </a:r>
            <a:r>
              <a:rPr sz="1350" spc="-20" dirty="0">
                <a:solidFill>
                  <a:srgbClr val="1E1C11"/>
                </a:solidFill>
                <a:latin typeface="Tahoma"/>
                <a:cs typeface="Tahoma"/>
              </a:rPr>
              <a:t>and</a:t>
            </a:r>
            <a:r>
              <a:rPr sz="1350" spc="-65" dirty="0">
                <a:solidFill>
                  <a:srgbClr val="1E1C11"/>
                </a:solidFill>
                <a:latin typeface="Tahoma"/>
                <a:cs typeface="Tahoma"/>
              </a:rPr>
              <a:t> </a:t>
            </a:r>
            <a:r>
              <a:rPr sz="1350" spc="-10" dirty="0">
                <a:solidFill>
                  <a:srgbClr val="1E1C11"/>
                </a:solidFill>
                <a:latin typeface="Tahoma"/>
                <a:cs typeface="Tahoma"/>
              </a:rPr>
              <a:t>Development</a:t>
            </a:r>
            <a:endParaRPr sz="1350">
              <a:latin typeface="Tahoma"/>
              <a:cs typeface="Tahoma"/>
            </a:endParaRPr>
          </a:p>
          <a:p>
            <a:pPr marL="269240" indent="-256540">
              <a:lnSpc>
                <a:spcPct val="100000"/>
              </a:lnSpc>
              <a:buAutoNum type="arabicPeriod"/>
              <a:tabLst>
                <a:tab pos="269240" algn="l"/>
              </a:tabLst>
            </a:pPr>
            <a:r>
              <a:rPr sz="1350" dirty="0">
                <a:solidFill>
                  <a:srgbClr val="1E1C11"/>
                </a:solidFill>
                <a:latin typeface="Tahoma"/>
                <a:cs typeface="Tahoma"/>
              </a:rPr>
              <a:t>Expense</a:t>
            </a:r>
            <a:r>
              <a:rPr sz="1350" spc="-85"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69875" indent="-257175">
              <a:lnSpc>
                <a:spcPct val="100000"/>
              </a:lnSpc>
              <a:buAutoNum type="arabicPeriod"/>
              <a:tabLst>
                <a:tab pos="269875" algn="l"/>
              </a:tabLst>
            </a:pPr>
            <a:r>
              <a:rPr sz="1350" spc="-20" dirty="0">
                <a:solidFill>
                  <a:srgbClr val="1E1C11"/>
                </a:solidFill>
                <a:latin typeface="Tahoma"/>
                <a:cs typeface="Tahoma"/>
              </a:rPr>
              <a:t>Internal</a:t>
            </a:r>
            <a:r>
              <a:rPr sz="1350" spc="5" dirty="0">
                <a:solidFill>
                  <a:srgbClr val="1E1C11"/>
                </a:solidFill>
                <a:latin typeface="Tahoma"/>
                <a:cs typeface="Tahoma"/>
              </a:rPr>
              <a:t> </a:t>
            </a:r>
            <a:r>
              <a:rPr sz="1350" dirty="0">
                <a:solidFill>
                  <a:srgbClr val="1E1C11"/>
                </a:solidFill>
                <a:latin typeface="Tahoma"/>
                <a:cs typeface="Tahoma"/>
              </a:rPr>
              <a:t>Website</a:t>
            </a:r>
            <a:r>
              <a:rPr sz="1350" spc="4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31664" y="2634995"/>
            <a:ext cx="4212336" cy="2474974"/>
          </a:xfrm>
          <a:prstGeom prst="rect">
            <a:avLst/>
          </a:prstGeom>
        </p:spPr>
      </p:pic>
      <p:sp>
        <p:nvSpPr>
          <p:cNvPr id="3" name="object 3"/>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4" name="object 4"/>
          <p:cNvSpPr txBox="1"/>
          <p:nvPr/>
        </p:nvSpPr>
        <p:spPr>
          <a:xfrm>
            <a:off x="417982" y="513664"/>
            <a:ext cx="5562600" cy="346075"/>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7</a:t>
            </a:r>
            <a:r>
              <a:rPr sz="2100" b="1" spc="-150" dirty="0">
                <a:solidFill>
                  <a:srgbClr val="C00000"/>
                </a:solidFill>
                <a:latin typeface="Tahoma"/>
                <a:cs typeface="Tahoma"/>
              </a:rPr>
              <a:t>.</a:t>
            </a:r>
            <a:r>
              <a:rPr sz="2100" b="1" spc="-100" dirty="0">
                <a:solidFill>
                  <a:srgbClr val="C00000"/>
                </a:solidFill>
                <a:latin typeface="Tahoma"/>
                <a:cs typeface="Tahoma"/>
              </a:rPr>
              <a:t> </a:t>
            </a:r>
            <a:r>
              <a:rPr sz="2100" b="1" spc="-135" dirty="0">
                <a:solidFill>
                  <a:srgbClr val="C00000"/>
                </a:solidFill>
                <a:latin typeface="Tahoma"/>
                <a:cs typeface="Tahoma"/>
              </a:rPr>
              <a:t>Fixed</a:t>
            </a:r>
            <a:r>
              <a:rPr sz="2100" b="1" spc="-60" dirty="0">
                <a:solidFill>
                  <a:srgbClr val="C00000"/>
                </a:solidFill>
                <a:latin typeface="Tahoma"/>
                <a:cs typeface="Tahoma"/>
              </a:rPr>
              <a:t> </a:t>
            </a:r>
            <a:r>
              <a:rPr sz="2100" b="1" spc="-114" dirty="0">
                <a:solidFill>
                  <a:srgbClr val="C00000"/>
                </a:solidFill>
                <a:latin typeface="Tahoma"/>
                <a:cs typeface="Tahoma"/>
              </a:rPr>
              <a:t>Assets</a:t>
            </a:r>
            <a:r>
              <a:rPr sz="2100" b="1" spc="-80" dirty="0">
                <a:solidFill>
                  <a:srgbClr val="C00000"/>
                </a:solidFill>
                <a:latin typeface="Tahoma"/>
                <a:cs typeface="Tahoma"/>
              </a:rPr>
              <a:t> </a:t>
            </a:r>
            <a:r>
              <a:rPr sz="2100" b="1" spc="-130" dirty="0">
                <a:solidFill>
                  <a:srgbClr val="C00000"/>
                </a:solidFill>
                <a:latin typeface="Tahoma"/>
                <a:cs typeface="Tahoma"/>
              </a:rPr>
              <a:t>Maintenance</a:t>
            </a:r>
            <a:r>
              <a:rPr sz="2100" b="1" spc="-65" dirty="0">
                <a:solidFill>
                  <a:srgbClr val="C00000"/>
                </a:solidFill>
                <a:latin typeface="Tahoma"/>
                <a:cs typeface="Tahoma"/>
              </a:rPr>
              <a:t> </a:t>
            </a:r>
            <a:r>
              <a:rPr sz="2100" b="1" spc="-180" dirty="0">
                <a:solidFill>
                  <a:srgbClr val="C00000"/>
                </a:solidFill>
                <a:latin typeface="Tahoma"/>
                <a:cs typeface="Tahoma"/>
              </a:rPr>
              <a:t>and</a:t>
            </a:r>
            <a:r>
              <a:rPr sz="2100" b="1" spc="-95" dirty="0">
                <a:solidFill>
                  <a:srgbClr val="C00000"/>
                </a:solidFill>
                <a:latin typeface="Tahoma"/>
                <a:cs typeface="Tahoma"/>
              </a:rPr>
              <a:t> </a:t>
            </a:r>
            <a:r>
              <a:rPr sz="2100" b="1" spc="-125" dirty="0">
                <a:solidFill>
                  <a:srgbClr val="C00000"/>
                </a:solidFill>
                <a:latin typeface="Tahoma"/>
                <a:cs typeface="Tahoma"/>
              </a:rPr>
              <a:t>Management</a:t>
            </a:r>
            <a:endParaRPr sz="2100" dirty="0">
              <a:latin typeface="Tahoma"/>
              <a:cs typeface="Tahoma"/>
            </a:endParaRPr>
          </a:p>
        </p:txBody>
      </p:sp>
      <p:sp>
        <p:nvSpPr>
          <p:cNvPr id="5" name="object 5"/>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6" name="object 6"/>
          <p:cNvSpPr txBox="1"/>
          <p:nvPr/>
        </p:nvSpPr>
        <p:spPr>
          <a:xfrm>
            <a:off x="472541" y="1097026"/>
            <a:ext cx="6512559" cy="2907665"/>
          </a:xfrm>
          <a:prstGeom prst="rect">
            <a:avLst/>
          </a:prstGeom>
        </p:spPr>
        <p:txBody>
          <a:bodyPr vert="horz" wrap="square" lIns="0" tIns="13335" rIns="0" bIns="0" rtlCol="0">
            <a:spAutoFit/>
          </a:bodyPr>
          <a:lstStyle/>
          <a:p>
            <a:pPr marL="12700" marR="191770">
              <a:lnSpc>
                <a:spcPct val="100000"/>
              </a:lnSpc>
              <a:spcBef>
                <a:spcPts val="105"/>
              </a:spcBef>
            </a:pPr>
            <a:r>
              <a:rPr sz="1350" spc="95" dirty="0">
                <a:solidFill>
                  <a:srgbClr val="1E1C11"/>
                </a:solidFill>
                <a:latin typeface="Tahoma"/>
                <a:cs typeface="Tahoma"/>
              </a:rPr>
              <a:t>We</a:t>
            </a:r>
            <a:r>
              <a:rPr sz="1350" spc="-25" dirty="0">
                <a:solidFill>
                  <a:srgbClr val="1E1C11"/>
                </a:solidFill>
                <a:latin typeface="Tahoma"/>
                <a:cs typeface="Tahoma"/>
              </a:rPr>
              <a:t> </a:t>
            </a:r>
            <a:r>
              <a:rPr sz="1350" dirty="0">
                <a:solidFill>
                  <a:srgbClr val="1E1C11"/>
                </a:solidFill>
                <a:latin typeface="Tahoma"/>
                <a:cs typeface="Tahoma"/>
              </a:rPr>
              <a:t>offer</a:t>
            </a:r>
            <a:r>
              <a:rPr sz="1350" spc="-45" dirty="0">
                <a:solidFill>
                  <a:srgbClr val="1E1C11"/>
                </a:solidFill>
                <a:latin typeface="Tahoma"/>
                <a:cs typeface="Tahoma"/>
              </a:rPr>
              <a:t> </a:t>
            </a:r>
            <a:r>
              <a:rPr sz="1350" dirty="0">
                <a:solidFill>
                  <a:srgbClr val="1E1C11"/>
                </a:solidFill>
                <a:latin typeface="Tahoma"/>
                <a:cs typeface="Tahoma"/>
              </a:rPr>
              <a:t>comprehensive</a:t>
            </a:r>
            <a:r>
              <a:rPr sz="1350" spc="-55" dirty="0">
                <a:solidFill>
                  <a:srgbClr val="1E1C11"/>
                </a:solidFill>
                <a:latin typeface="Tahoma"/>
                <a:cs typeface="Tahoma"/>
              </a:rPr>
              <a:t> </a:t>
            </a:r>
            <a:r>
              <a:rPr sz="1350" dirty="0">
                <a:solidFill>
                  <a:srgbClr val="1E1C11"/>
                </a:solidFill>
                <a:latin typeface="Tahoma"/>
                <a:cs typeface="Tahoma"/>
              </a:rPr>
              <a:t>facilities</a:t>
            </a:r>
            <a:r>
              <a:rPr sz="1350" spc="-30" dirty="0">
                <a:solidFill>
                  <a:srgbClr val="1E1C11"/>
                </a:solidFill>
                <a:latin typeface="Tahoma"/>
                <a:cs typeface="Tahoma"/>
              </a:rPr>
              <a:t> </a:t>
            </a:r>
            <a:r>
              <a:rPr sz="1350" dirty="0">
                <a:solidFill>
                  <a:srgbClr val="1E1C11"/>
                </a:solidFill>
                <a:latin typeface="Tahoma"/>
                <a:cs typeface="Tahoma"/>
              </a:rPr>
              <a:t>to</a:t>
            </a:r>
            <a:r>
              <a:rPr sz="1350" spc="-30" dirty="0">
                <a:solidFill>
                  <a:srgbClr val="1E1C11"/>
                </a:solidFill>
                <a:latin typeface="Tahoma"/>
                <a:cs typeface="Tahoma"/>
              </a:rPr>
              <a:t> </a:t>
            </a:r>
            <a:r>
              <a:rPr sz="1350" dirty="0">
                <a:solidFill>
                  <a:srgbClr val="1E1C11"/>
                </a:solidFill>
                <a:latin typeface="Tahoma"/>
                <a:cs typeface="Tahoma"/>
              </a:rPr>
              <a:t>the</a:t>
            </a:r>
            <a:r>
              <a:rPr sz="1350" spc="-20" dirty="0">
                <a:solidFill>
                  <a:srgbClr val="1E1C11"/>
                </a:solidFill>
                <a:latin typeface="Tahoma"/>
                <a:cs typeface="Tahoma"/>
              </a:rPr>
              <a:t> </a:t>
            </a:r>
            <a:r>
              <a:rPr sz="1350" dirty="0">
                <a:solidFill>
                  <a:srgbClr val="1E1C11"/>
                </a:solidFill>
                <a:latin typeface="Tahoma"/>
                <a:cs typeface="Tahoma"/>
              </a:rPr>
              <a:t>Assets</a:t>
            </a:r>
            <a:r>
              <a:rPr sz="1350" spc="-45" dirty="0">
                <a:solidFill>
                  <a:srgbClr val="1E1C11"/>
                </a:solidFill>
                <a:latin typeface="Tahoma"/>
                <a:cs typeface="Tahoma"/>
              </a:rPr>
              <a:t> </a:t>
            </a:r>
            <a:r>
              <a:rPr sz="1350" dirty="0">
                <a:solidFill>
                  <a:srgbClr val="1E1C11"/>
                </a:solidFill>
                <a:latin typeface="Tahoma"/>
                <a:cs typeface="Tahoma"/>
              </a:rPr>
              <a:t>Management</a:t>
            </a:r>
            <a:r>
              <a:rPr sz="1350" spc="-55" dirty="0">
                <a:solidFill>
                  <a:srgbClr val="1E1C11"/>
                </a:solidFill>
                <a:latin typeface="Tahoma"/>
                <a:cs typeface="Tahoma"/>
              </a:rPr>
              <a:t> </a:t>
            </a:r>
            <a:r>
              <a:rPr sz="1350" spc="-20" dirty="0">
                <a:solidFill>
                  <a:srgbClr val="1E1C11"/>
                </a:solidFill>
                <a:latin typeface="Tahoma"/>
                <a:cs typeface="Tahoma"/>
              </a:rPr>
              <a:t>Team</a:t>
            </a:r>
            <a:r>
              <a:rPr sz="1350" spc="-30" dirty="0">
                <a:solidFill>
                  <a:srgbClr val="1E1C11"/>
                </a:solidFill>
                <a:latin typeface="Tahoma"/>
                <a:cs typeface="Tahoma"/>
              </a:rPr>
              <a:t> </a:t>
            </a:r>
            <a:r>
              <a:rPr sz="1350" dirty="0">
                <a:solidFill>
                  <a:srgbClr val="1E1C11"/>
                </a:solidFill>
                <a:latin typeface="Tahoma"/>
                <a:cs typeface="Tahoma"/>
              </a:rPr>
              <a:t>to</a:t>
            </a:r>
            <a:r>
              <a:rPr sz="1350" spc="-10" dirty="0">
                <a:solidFill>
                  <a:srgbClr val="1E1C11"/>
                </a:solidFill>
                <a:latin typeface="Tahoma"/>
                <a:cs typeface="Tahoma"/>
              </a:rPr>
              <a:t> </a:t>
            </a:r>
            <a:r>
              <a:rPr sz="1350" spc="-30" dirty="0">
                <a:solidFill>
                  <a:srgbClr val="1E1C11"/>
                </a:solidFill>
                <a:latin typeface="Tahoma"/>
                <a:cs typeface="Tahoma"/>
              </a:rPr>
              <a:t>manage</a:t>
            </a:r>
            <a:r>
              <a:rPr sz="1350" spc="-35" dirty="0">
                <a:solidFill>
                  <a:srgbClr val="1E1C11"/>
                </a:solidFill>
                <a:latin typeface="Tahoma"/>
                <a:cs typeface="Tahoma"/>
              </a:rPr>
              <a:t> </a:t>
            </a:r>
            <a:r>
              <a:rPr sz="1350" spc="-10" dirty="0">
                <a:solidFill>
                  <a:srgbClr val="1E1C11"/>
                </a:solidFill>
                <a:latin typeface="Tahoma"/>
                <a:cs typeface="Tahoma"/>
              </a:rPr>
              <a:t>their processes.</a:t>
            </a:r>
            <a:endParaRPr sz="1350">
              <a:latin typeface="Tahoma"/>
              <a:cs typeface="Tahoma"/>
            </a:endParaRPr>
          </a:p>
          <a:p>
            <a:pPr marL="270510" indent="-257810">
              <a:lnSpc>
                <a:spcPct val="100000"/>
              </a:lnSpc>
              <a:spcBef>
                <a:spcPts val="1620"/>
              </a:spcBef>
              <a:buAutoNum type="arabicPeriod"/>
              <a:tabLst>
                <a:tab pos="270510" algn="l"/>
              </a:tabLst>
            </a:pPr>
            <a:r>
              <a:rPr sz="1350" spc="95" dirty="0">
                <a:solidFill>
                  <a:srgbClr val="1E1C11"/>
                </a:solidFill>
                <a:latin typeface="Tahoma"/>
                <a:cs typeface="Tahoma"/>
              </a:rPr>
              <a:t>A</a:t>
            </a:r>
            <a:r>
              <a:rPr sz="1350" spc="-45" dirty="0">
                <a:solidFill>
                  <a:srgbClr val="1E1C11"/>
                </a:solidFill>
                <a:latin typeface="Tahoma"/>
                <a:cs typeface="Tahoma"/>
              </a:rPr>
              <a:t> </a:t>
            </a:r>
            <a:r>
              <a:rPr sz="1350" dirty="0">
                <a:solidFill>
                  <a:srgbClr val="1E1C11"/>
                </a:solidFill>
                <a:latin typeface="Tahoma"/>
                <a:cs typeface="Tahoma"/>
              </a:rPr>
              <a:t>flexible</a:t>
            </a:r>
            <a:r>
              <a:rPr sz="1350" spc="-45" dirty="0">
                <a:solidFill>
                  <a:srgbClr val="1E1C11"/>
                </a:solidFill>
                <a:latin typeface="Tahoma"/>
                <a:cs typeface="Tahoma"/>
              </a:rPr>
              <a:t> </a:t>
            </a:r>
            <a:r>
              <a:rPr sz="1350" spc="-20" dirty="0">
                <a:solidFill>
                  <a:srgbClr val="1E1C11"/>
                </a:solidFill>
                <a:latin typeface="Tahoma"/>
                <a:cs typeface="Tahoma"/>
              </a:rPr>
              <a:t>database</a:t>
            </a:r>
            <a:r>
              <a:rPr sz="1350" spc="-80" dirty="0">
                <a:solidFill>
                  <a:srgbClr val="1E1C11"/>
                </a:solidFill>
                <a:latin typeface="Tahoma"/>
                <a:cs typeface="Tahoma"/>
              </a:rPr>
              <a:t> </a:t>
            </a:r>
            <a:r>
              <a:rPr sz="1350" dirty="0">
                <a:solidFill>
                  <a:srgbClr val="1E1C11"/>
                </a:solidFill>
                <a:latin typeface="Tahoma"/>
                <a:cs typeface="Tahoma"/>
              </a:rPr>
              <a:t>of</a:t>
            </a:r>
            <a:r>
              <a:rPr sz="1350" spc="-35" dirty="0">
                <a:solidFill>
                  <a:srgbClr val="1E1C11"/>
                </a:solidFill>
                <a:latin typeface="Tahoma"/>
                <a:cs typeface="Tahoma"/>
              </a:rPr>
              <a:t> </a:t>
            </a:r>
            <a:r>
              <a:rPr sz="1350" spc="-10" dirty="0">
                <a:solidFill>
                  <a:srgbClr val="1E1C11"/>
                </a:solidFill>
                <a:latin typeface="Tahoma"/>
                <a:cs typeface="Tahoma"/>
              </a:rPr>
              <a:t>all</a:t>
            </a:r>
            <a:r>
              <a:rPr sz="1350" spc="-55" dirty="0">
                <a:solidFill>
                  <a:srgbClr val="1E1C11"/>
                </a:solidFill>
                <a:latin typeface="Tahoma"/>
                <a:cs typeface="Tahoma"/>
              </a:rPr>
              <a:t> </a:t>
            </a:r>
            <a:r>
              <a:rPr sz="1350" dirty="0">
                <a:solidFill>
                  <a:srgbClr val="1E1C11"/>
                </a:solidFill>
                <a:latin typeface="Tahoma"/>
                <a:cs typeface="Tahoma"/>
              </a:rPr>
              <a:t>your</a:t>
            </a:r>
            <a:r>
              <a:rPr sz="1350" spc="-45" dirty="0">
                <a:solidFill>
                  <a:srgbClr val="1E1C11"/>
                </a:solidFill>
                <a:latin typeface="Tahoma"/>
                <a:cs typeface="Tahoma"/>
              </a:rPr>
              <a:t> </a:t>
            </a:r>
            <a:r>
              <a:rPr sz="1350" spc="-10" dirty="0">
                <a:solidFill>
                  <a:srgbClr val="1E1C11"/>
                </a:solidFill>
                <a:latin typeface="Tahoma"/>
                <a:cs typeface="Tahoma"/>
              </a:rPr>
              <a:t>assets</a:t>
            </a:r>
            <a:r>
              <a:rPr sz="1350" spc="-35" dirty="0">
                <a:solidFill>
                  <a:srgbClr val="1E1C11"/>
                </a:solidFill>
                <a:latin typeface="Tahoma"/>
                <a:cs typeface="Tahoma"/>
              </a:rPr>
              <a:t> </a:t>
            </a:r>
            <a:r>
              <a:rPr sz="1350" dirty="0">
                <a:solidFill>
                  <a:srgbClr val="1E1C11"/>
                </a:solidFill>
                <a:latin typeface="Tahoma"/>
                <a:cs typeface="Tahoma"/>
              </a:rPr>
              <a:t>properly</a:t>
            </a:r>
            <a:r>
              <a:rPr sz="1350" spc="-45" dirty="0">
                <a:solidFill>
                  <a:srgbClr val="1E1C11"/>
                </a:solidFill>
                <a:latin typeface="Tahoma"/>
                <a:cs typeface="Tahoma"/>
              </a:rPr>
              <a:t> </a:t>
            </a:r>
            <a:r>
              <a:rPr sz="1350" dirty="0">
                <a:solidFill>
                  <a:srgbClr val="1E1C11"/>
                </a:solidFill>
                <a:latin typeface="Tahoma"/>
                <a:cs typeface="Tahoma"/>
              </a:rPr>
              <a:t>classified</a:t>
            </a:r>
            <a:r>
              <a:rPr sz="1350" spc="-60" dirty="0">
                <a:solidFill>
                  <a:srgbClr val="1E1C11"/>
                </a:solidFill>
                <a:latin typeface="Tahoma"/>
                <a:cs typeface="Tahoma"/>
              </a:rPr>
              <a:t> </a:t>
            </a:r>
            <a:r>
              <a:rPr sz="1350" dirty="0">
                <a:solidFill>
                  <a:srgbClr val="1E1C11"/>
                </a:solidFill>
                <a:latin typeface="Tahoma"/>
                <a:cs typeface="Tahoma"/>
              </a:rPr>
              <a:t>with</a:t>
            </a:r>
            <a:r>
              <a:rPr sz="1350" spc="-50" dirty="0">
                <a:solidFill>
                  <a:srgbClr val="1E1C11"/>
                </a:solidFill>
                <a:latin typeface="Tahoma"/>
                <a:cs typeface="Tahoma"/>
              </a:rPr>
              <a:t> </a:t>
            </a:r>
            <a:r>
              <a:rPr sz="1350" dirty="0">
                <a:solidFill>
                  <a:srgbClr val="1E1C11"/>
                </a:solidFill>
                <a:latin typeface="Tahoma"/>
                <a:cs typeface="Tahoma"/>
              </a:rPr>
              <a:t>location,</a:t>
            </a:r>
            <a:r>
              <a:rPr sz="1350" spc="-60" dirty="0">
                <a:solidFill>
                  <a:srgbClr val="1E1C11"/>
                </a:solidFill>
                <a:latin typeface="Tahoma"/>
                <a:cs typeface="Tahoma"/>
              </a:rPr>
              <a:t> </a:t>
            </a:r>
            <a:r>
              <a:rPr sz="1350" spc="-50" dirty="0">
                <a:solidFill>
                  <a:srgbClr val="1E1C11"/>
                </a:solidFill>
                <a:latin typeface="Tahoma"/>
                <a:cs typeface="Tahoma"/>
              </a:rPr>
              <a:t>age,</a:t>
            </a:r>
            <a:r>
              <a:rPr sz="1350" spc="-45" dirty="0">
                <a:solidFill>
                  <a:srgbClr val="1E1C11"/>
                </a:solidFill>
                <a:latin typeface="Tahoma"/>
                <a:cs typeface="Tahoma"/>
              </a:rPr>
              <a:t> </a:t>
            </a:r>
            <a:r>
              <a:rPr sz="1350" spc="-10" dirty="0">
                <a:solidFill>
                  <a:srgbClr val="1E1C11"/>
                </a:solidFill>
                <a:latin typeface="Tahoma"/>
                <a:cs typeface="Tahoma"/>
              </a:rPr>
              <a:t>supplier,</a:t>
            </a:r>
            <a:endParaRPr sz="1350">
              <a:latin typeface="Tahoma"/>
              <a:cs typeface="Tahoma"/>
            </a:endParaRPr>
          </a:p>
          <a:p>
            <a:pPr marL="269875">
              <a:lnSpc>
                <a:spcPct val="100000"/>
              </a:lnSpc>
            </a:pPr>
            <a:r>
              <a:rPr sz="1350" spc="-10" dirty="0">
                <a:solidFill>
                  <a:srgbClr val="1E1C11"/>
                </a:solidFill>
                <a:latin typeface="Tahoma"/>
                <a:cs typeface="Tahoma"/>
              </a:rPr>
              <a:t>manufacturer,</a:t>
            </a:r>
            <a:r>
              <a:rPr sz="1350" spc="-60" dirty="0">
                <a:solidFill>
                  <a:srgbClr val="1E1C11"/>
                </a:solidFill>
                <a:latin typeface="Tahoma"/>
                <a:cs typeface="Tahoma"/>
              </a:rPr>
              <a:t> </a:t>
            </a:r>
            <a:r>
              <a:rPr sz="1350" spc="-10" dirty="0">
                <a:solidFill>
                  <a:srgbClr val="1E1C11"/>
                </a:solidFill>
                <a:latin typeface="Tahoma"/>
                <a:cs typeface="Tahoma"/>
              </a:rPr>
              <a:t>maintenance</a:t>
            </a:r>
            <a:r>
              <a:rPr sz="1350" spc="-60" dirty="0">
                <a:solidFill>
                  <a:srgbClr val="1E1C11"/>
                </a:solidFill>
                <a:latin typeface="Tahoma"/>
                <a:cs typeface="Tahoma"/>
              </a:rPr>
              <a:t> </a:t>
            </a:r>
            <a:r>
              <a:rPr sz="1350" spc="-10" dirty="0">
                <a:solidFill>
                  <a:srgbClr val="1E1C11"/>
                </a:solidFill>
                <a:latin typeface="Tahoma"/>
                <a:cs typeface="Tahoma"/>
              </a:rPr>
              <a:t>history,</a:t>
            </a:r>
            <a:r>
              <a:rPr sz="1350" spc="-30" dirty="0">
                <a:solidFill>
                  <a:srgbClr val="1E1C11"/>
                </a:solidFill>
                <a:latin typeface="Tahoma"/>
                <a:cs typeface="Tahoma"/>
              </a:rPr>
              <a:t> </a:t>
            </a:r>
            <a:r>
              <a:rPr sz="1350" spc="-10" dirty="0">
                <a:solidFill>
                  <a:srgbClr val="1E1C11"/>
                </a:solidFill>
                <a:latin typeface="Tahoma"/>
                <a:cs typeface="Tahoma"/>
              </a:rPr>
              <a:t>maintenance</a:t>
            </a:r>
            <a:r>
              <a:rPr sz="1350" spc="-40" dirty="0">
                <a:solidFill>
                  <a:srgbClr val="1E1C11"/>
                </a:solidFill>
                <a:latin typeface="Tahoma"/>
                <a:cs typeface="Tahoma"/>
              </a:rPr>
              <a:t> </a:t>
            </a:r>
            <a:r>
              <a:rPr sz="1350" spc="-10" dirty="0">
                <a:solidFill>
                  <a:srgbClr val="1E1C11"/>
                </a:solidFill>
                <a:latin typeface="Tahoma"/>
                <a:cs typeface="Tahoma"/>
              </a:rPr>
              <a:t>contacts</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Corrective</a:t>
            </a:r>
            <a:r>
              <a:rPr sz="1350" spc="5" dirty="0">
                <a:solidFill>
                  <a:srgbClr val="1E1C11"/>
                </a:solidFill>
                <a:latin typeface="Tahoma"/>
                <a:cs typeface="Tahoma"/>
              </a:rPr>
              <a:t> </a:t>
            </a:r>
            <a:r>
              <a:rPr sz="1350" spc="-10" dirty="0">
                <a:solidFill>
                  <a:srgbClr val="1E1C11"/>
                </a:solidFill>
                <a:latin typeface="Tahoma"/>
                <a:cs typeface="Tahoma"/>
              </a:rPr>
              <a:t>maintenance </a:t>
            </a:r>
            <a:r>
              <a:rPr sz="1350" spc="-20" dirty="0">
                <a:solidFill>
                  <a:srgbClr val="1E1C11"/>
                </a:solidFill>
                <a:latin typeface="Tahoma"/>
                <a:cs typeface="Tahoma"/>
              </a:rPr>
              <a:t>using</a:t>
            </a:r>
            <a:r>
              <a:rPr sz="1350" spc="25" dirty="0">
                <a:solidFill>
                  <a:srgbClr val="1E1C11"/>
                </a:solidFill>
                <a:latin typeface="Tahoma"/>
                <a:cs typeface="Tahoma"/>
              </a:rPr>
              <a:t> </a:t>
            </a:r>
            <a:r>
              <a:rPr sz="1350" spc="-10" dirty="0">
                <a:solidFill>
                  <a:srgbClr val="1E1C11"/>
                </a:solidFill>
                <a:latin typeface="Tahoma"/>
                <a:cs typeface="Tahoma"/>
              </a:rPr>
              <a:t>helpdesk</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Preventive</a:t>
            </a:r>
            <a:r>
              <a:rPr sz="1350" spc="-65" dirty="0">
                <a:solidFill>
                  <a:srgbClr val="1E1C11"/>
                </a:solidFill>
                <a:latin typeface="Tahoma"/>
                <a:cs typeface="Tahoma"/>
              </a:rPr>
              <a:t> </a:t>
            </a:r>
            <a:r>
              <a:rPr sz="1350" spc="-10" dirty="0">
                <a:solidFill>
                  <a:srgbClr val="1E1C11"/>
                </a:solidFill>
                <a:latin typeface="Tahoma"/>
                <a:cs typeface="Tahoma"/>
              </a:rPr>
              <a:t>maintenance</a:t>
            </a:r>
            <a:r>
              <a:rPr sz="1350" spc="-50" dirty="0">
                <a:solidFill>
                  <a:srgbClr val="1E1C11"/>
                </a:solidFill>
                <a:latin typeface="Tahoma"/>
                <a:cs typeface="Tahoma"/>
              </a:rPr>
              <a:t> </a:t>
            </a:r>
            <a:r>
              <a:rPr sz="1350" dirty="0">
                <a:solidFill>
                  <a:srgbClr val="1E1C11"/>
                </a:solidFill>
                <a:latin typeface="Tahoma"/>
                <a:cs typeface="Tahoma"/>
              </a:rPr>
              <a:t>schedules</a:t>
            </a:r>
            <a:r>
              <a:rPr sz="1350" spc="-55" dirty="0">
                <a:solidFill>
                  <a:srgbClr val="1E1C11"/>
                </a:solidFill>
                <a:latin typeface="Tahoma"/>
                <a:cs typeface="Tahoma"/>
              </a:rPr>
              <a:t> </a:t>
            </a:r>
            <a:r>
              <a:rPr sz="1350" spc="-10" dirty="0">
                <a:solidFill>
                  <a:srgbClr val="1E1C11"/>
                </a:solidFill>
                <a:latin typeface="Tahoma"/>
                <a:cs typeface="Tahoma"/>
              </a:rPr>
              <a:t>based</a:t>
            </a:r>
            <a:r>
              <a:rPr sz="1350" spc="-60" dirty="0">
                <a:solidFill>
                  <a:srgbClr val="1E1C11"/>
                </a:solidFill>
                <a:latin typeface="Tahoma"/>
                <a:cs typeface="Tahoma"/>
              </a:rPr>
              <a:t> </a:t>
            </a:r>
            <a:r>
              <a:rPr sz="1350" dirty="0">
                <a:solidFill>
                  <a:srgbClr val="1E1C11"/>
                </a:solidFill>
                <a:latin typeface="Tahoma"/>
                <a:cs typeface="Tahoma"/>
              </a:rPr>
              <a:t>on</a:t>
            </a:r>
            <a:r>
              <a:rPr sz="1350" spc="-20" dirty="0">
                <a:solidFill>
                  <a:srgbClr val="1E1C11"/>
                </a:solidFill>
                <a:latin typeface="Tahoma"/>
                <a:cs typeface="Tahoma"/>
              </a:rPr>
              <a:t> </a:t>
            </a:r>
            <a:r>
              <a:rPr sz="1350" dirty="0">
                <a:solidFill>
                  <a:srgbClr val="1E1C11"/>
                </a:solidFill>
                <a:latin typeface="Tahoma"/>
                <a:cs typeface="Tahoma"/>
              </a:rPr>
              <a:t>time</a:t>
            </a:r>
            <a:r>
              <a:rPr sz="1350" spc="-50" dirty="0">
                <a:solidFill>
                  <a:srgbClr val="1E1C11"/>
                </a:solidFill>
                <a:latin typeface="Tahoma"/>
                <a:cs typeface="Tahoma"/>
              </a:rPr>
              <a:t> </a:t>
            </a:r>
            <a:r>
              <a:rPr sz="1350" dirty="0">
                <a:solidFill>
                  <a:srgbClr val="1E1C11"/>
                </a:solidFill>
                <a:latin typeface="Tahoma"/>
                <a:cs typeface="Tahoma"/>
              </a:rPr>
              <a:t>and/or</a:t>
            </a:r>
            <a:r>
              <a:rPr sz="1350" spc="-40" dirty="0">
                <a:solidFill>
                  <a:srgbClr val="1E1C11"/>
                </a:solidFill>
                <a:latin typeface="Tahoma"/>
                <a:cs typeface="Tahoma"/>
              </a:rPr>
              <a:t> </a:t>
            </a:r>
            <a:r>
              <a:rPr sz="1350" spc="-10" dirty="0">
                <a:solidFill>
                  <a:srgbClr val="1E1C11"/>
                </a:solidFill>
                <a:latin typeface="Tahoma"/>
                <a:cs typeface="Tahoma"/>
              </a:rPr>
              <a:t>usage</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Management</a:t>
            </a:r>
            <a:r>
              <a:rPr sz="1350" spc="-15" dirty="0">
                <a:solidFill>
                  <a:srgbClr val="1E1C11"/>
                </a:solidFill>
                <a:latin typeface="Tahoma"/>
                <a:cs typeface="Tahoma"/>
              </a:rPr>
              <a:t> </a:t>
            </a:r>
            <a:r>
              <a:rPr sz="1350" dirty="0">
                <a:solidFill>
                  <a:srgbClr val="1E1C11"/>
                </a:solidFill>
                <a:latin typeface="Tahoma"/>
                <a:cs typeface="Tahoma"/>
              </a:rPr>
              <a:t>of</a:t>
            </a:r>
            <a:r>
              <a:rPr sz="1350" spc="30" dirty="0">
                <a:solidFill>
                  <a:srgbClr val="1E1C11"/>
                </a:solidFill>
                <a:latin typeface="Tahoma"/>
                <a:cs typeface="Tahoma"/>
              </a:rPr>
              <a:t> </a:t>
            </a:r>
            <a:r>
              <a:rPr sz="1350" dirty="0">
                <a:solidFill>
                  <a:srgbClr val="1E1C11"/>
                </a:solidFill>
                <a:latin typeface="Tahoma"/>
                <a:cs typeface="Tahoma"/>
              </a:rPr>
              <a:t>Assets </a:t>
            </a:r>
            <a:r>
              <a:rPr sz="1350" spc="-10" dirty="0">
                <a:solidFill>
                  <a:srgbClr val="1E1C11"/>
                </a:solidFill>
                <a:latin typeface="Tahoma"/>
                <a:cs typeface="Tahoma"/>
              </a:rPr>
              <a:t>Installation/enhancements projects</a:t>
            </a:r>
            <a:endParaRPr sz="1350">
              <a:latin typeface="Tahoma"/>
              <a:cs typeface="Tahoma"/>
            </a:endParaRPr>
          </a:p>
          <a:p>
            <a:pPr marL="270510" indent="-257810">
              <a:lnSpc>
                <a:spcPct val="100000"/>
              </a:lnSpc>
              <a:spcBef>
                <a:spcPts val="5"/>
              </a:spcBef>
              <a:buAutoNum type="arabicPeriod" startAt="2"/>
              <a:tabLst>
                <a:tab pos="270510" algn="l"/>
              </a:tabLst>
            </a:pPr>
            <a:r>
              <a:rPr sz="1350" spc="-10" dirty="0">
                <a:solidFill>
                  <a:srgbClr val="1E1C11"/>
                </a:solidFill>
                <a:latin typeface="Tahoma"/>
                <a:cs typeface="Tahoma"/>
              </a:rPr>
              <a:t>Spare</a:t>
            </a:r>
            <a:r>
              <a:rPr sz="1350" spc="-60" dirty="0">
                <a:solidFill>
                  <a:srgbClr val="1E1C11"/>
                </a:solidFill>
                <a:latin typeface="Tahoma"/>
                <a:cs typeface="Tahoma"/>
              </a:rPr>
              <a:t> </a:t>
            </a:r>
            <a:r>
              <a:rPr sz="1350" dirty="0">
                <a:solidFill>
                  <a:srgbClr val="1E1C11"/>
                </a:solidFill>
                <a:latin typeface="Tahoma"/>
                <a:cs typeface="Tahoma"/>
              </a:rPr>
              <a:t>parts</a:t>
            </a:r>
            <a:r>
              <a:rPr sz="1350" spc="-45" dirty="0">
                <a:solidFill>
                  <a:srgbClr val="1E1C11"/>
                </a:solidFill>
                <a:latin typeface="Tahoma"/>
                <a:cs typeface="Tahoma"/>
              </a:rPr>
              <a:t> </a:t>
            </a:r>
            <a:r>
              <a:rPr sz="1350" dirty="0">
                <a:solidFill>
                  <a:srgbClr val="1E1C11"/>
                </a:solidFill>
                <a:latin typeface="Tahoma"/>
                <a:cs typeface="Tahoma"/>
              </a:rPr>
              <a:t>stock</a:t>
            </a:r>
            <a:r>
              <a:rPr sz="1350" spc="-8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69875" indent="-257175">
              <a:lnSpc>
                <a:spcPct val="100000"/>
              </a:lnSpc>
              <a:buAutoNum type="arabicPeriod" startAt="2"/>
              <a:tabLst>
                <a:tab pos="269875" algn="l"/>
              </a:tabLst>
            </a:pPr>
            <a:r>
              <a:rPr sz="1350" spc="-10" dirty="0">
                <a:solidFill>
                  <a:srgbClr val="1E1C11"/>
                </a:solidFill>
                <a:latin typeface="Tahoma"/>
                <a:cs typeface="Tahoma"/>
              </a:rPr>
              <a:t>Spare</a:t>
            </a:r>
            <a:r>
              <a:rPr sz="1350" spc="-60" dirty="0">
                <a:solidFill>
                  <a:srgbClr val="1E1C11"/>
                </a:solidFill>
                <a:latin typeface="Tahoma"/>
                <a:cs typeface="Tahoma"/>
              </a:rPr>
              <a:t> </a:t>
            </a:r>
            <a:r>
              <a:rPr sz="1350" dirty="0">
                <a:solidFill>
                  <a:srgbClr val="1E1C11"/>
                </a:solidFill>
                <a:latin typeface="Tahoma"/>
                <a:cs typeface="Tahoma"/>
              </a:rPr>
              <a:t>parts</a:t>
            </a:r>
            <a:r>
              <a:rPr sz="1350" spc="-50" dirty="0">
                <a:solidFill>
                  <a:srgbClr val="1E1C11"/>
                </a:solidFill>
                <a:latin typeface="Tahoma"/>
                <a:cs typeface="Tahoma"/>
              </a:rPr>
              <a:t> </a:t>
            </a:r>
            <a:r>
              <a:rPr sz="1350" dirty="0">
                <a:solidFill>
                  <a:srgbClr val="1E1C11"/>
                </a:solidFill>
                <a:latin typeface="Tahoma"/>
                <a:cs typeface="Tahoma"/>
              </a:rPr>
              <a:t>procurement</a:t>
            </a:r>
            <a:r>
              <a:rPr sz="1350" spc="-100" dirty="0">
                <a:solidFill>
                  <a:srgbClr val="1E1C11"/>
                </a:solidFill>
                <a:latin typeface="Tahoma"/>
                <a:cs typeface="Tahoma"/>
              </a:rPr>
              <a:t> </a:t>
            </a:r>
            <a:r>
              <a:rPr sz="1350" dirty="0">
                <a:solidFill>
                  <a:srgbClr val="1E1C11"/>
                </a:solidFill>
                <a:latin typeface="Tahoma"/>
                <a:cs typeface="Tahoma"/>
              </a:rPr>
              <a:t>re-</a:t>
            </a:r>
            <a:r>
              <a:rPr sz="1350" spc="-10" dirty="0">
                <a:solidFill>
                  <a:srgbClr val="1E1C11"/>
                </a:solidFill>
                <a:latin typeface="Tahoma"/>
                <a:cs typeface="Tahoma"/>
              </a:rPr>
              <a:t>ordering</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Team/Staff</a:t>
            </a:r>
            <a:r>
              <a:rPr sz="1350" spc="-20" dirty="0">
                <a:solidFill>
                  <a:srgbClr val="1E1C11"/>
                </a:solidFill>
                <a:latin typeface="Tahoma"/>
                <a:cs typeface="Tahoma"/>
              </a:rPr>
              <a:t> </a:t>
            </a:r>
            <a:r>
              <a:rPr sz="1350" dirty="0">
                <a:solidFill>
                  <a:srgbClr val="1E1C11"/>
                </a:solidFill>
                <a:latin typeface="Tahoma"/>
                <a:cs typeface="Tahoma"/>
              </a:rPr>
              <a:t>knowledge</a:t>
            </a:r>
            <a:r>
              <a:rPr sz="1350" spc="-6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Team/Staff</a:t>
            </a:r>
            <a:r>
              <a:rPr sz="1350" spc="-5" dirty="0">
                <a:solidFill>
                  <a:srgbClr val="1E1C11"/>
                </a:solidFill>
                <a:latin typeface="Tahoma"/>
                <a:cs typeface="Tahoma"/>
              </a:rPr>
              <a:t> </a:t>
            </a:r>
            <a:r>
              <a:rPr sz="1350" spc="-20" dirty="0">
                <a:solidFill>
                  <a:srgbClr val="1E1C11"/>
                </a:solidFill>
                <a:latin typeface="Tahoma"/>
                <a:cs typeface="Tahoma"/>
              </a:rPr>
              <a:t>database</a:t>
            </a:r>
            <a:r>
              <a:rPr sz="1350" spc="-15"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70510" indent="-257810">
              <a:lnSpc>
                <a:spcPct val="100000"/>
              </a:lnSpc>
              <a:buAutoNum type="arabicPeriod" startAt="2"/>
              <a:tabLst>
                <a:tab pos="270510" algn="l"/>
              </a:tabLst>
            </a:pPr>
            <a:r>
              <a:rPr sz="1350" dirty="0">
                <a:solidFill>
                  <a:srgbClr val="1E1C11"/>
                </a:solidFill>
                <a:latin typeface="Tahoma"/>
                <a:cs typeface="Tahoma"/>
              </a:rPr>
              <a:t>Team/Staff</a:t>
            </a:r>
            <a:r>
              <a:rPr sz="1350" spc="-35" dirty="0">
                <a:solidFill>
                  <a:srgbClr val="1E1C11"/>
                </a:solidFill>
                <a:latin typeface="Tahoma"/>
                <a:cs typeface="Tahoma"/>
              </a:rPr>
              <a:t> </a:t>
            </a:r>
            <a:r>
              <a:rPr sz="1350" dirty="0">
                <a:solidFill>
                  <a:srgbClr val="1E1C11"/>
                </a:solidFill>
                <a:latin typeface="Tahoma"/>
                <a:cs typeface="Tahoma"/>
              </a:rPr>
              <a:t>schedule</a:t>
            </a:r>
            <a:r>
              <a:rPr sz="1350" spc="-7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69240" indent="-256540">
              <a:lnSpc>
                <a:spcPct val="100000"/>
              </a:lnSpc>
              <a:buAutoNum type="arabicPeriod" startAt="2"/>
              <a:tabLst>
                <a:tab pos="269240" algn="l"/>
              </a:tabLst>
            </a:pPr>
            <a:r>
              <a:rPr sz="1350" dirty="0">
                <a:solidFill>
                  <a:srgbClr val="1E1C11"/>
                </a:solidFill>
                <a:latin typeface="Tahoma"/>
                <a:cs typeface="Tahoma"/>
              </a:rPr>
              <a:t>Dashboards</a:t>
            </a:r>
            <a:r>
              <a:rPr sz="1350" spc="-85" dirty="0">
                <a:solidFill>
                  <a:srgbClr val="1E1C11"/>
                </a:solidFill>
                <a:latin typeface="Tahoma"/>
                <a:cs typeface="Tahoma"/>
              </a:rPr>
              <a:t> </a:t>
            </a:r>
            <a:r>
              <a:rPr sz="1350" spc="-20" dirty="0">
                <a:solidFill>
                  <a:srgbClr val="1E1C11"/>
                </a:solidFill>
                <a:latin typeface="Tahoma"/>
                <a:cs typeface="Tahoma"/>
              </a:rPr>
              <a:t>and</a:t>
            </a:r>
            <a:r>
              <a:rPr sz="1350" spc="-75" dirty="0">
                <a:solidFill>
                  <a:srgbClr val="1E1C11"/>
                </a:solidFill>
                <a:latin typeface="Tahoma"/>
                <a:cs typeface="Tahoma"/>
              </a:rPr>
              <a:t> </a:t>
            </a:r>
            <a:r>
              <a:rPr sz="1350" spc="-10" dirty="0">
                <a:solidFill>
                  <a:srgbClr val="1E1C11"/>
                </a:solidFill>
                <a:latin typeface="Tahoma"/>
                <a:cs typeface="Tahoma"/>
              </a:rPr>
              <a:t>statistics</a:t>
            </a:r>
            <a:endParaRPr sz="135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25328" y="1844039"/>
            <a:ext cx="2972150" cy="1668780"/>
          </a:xfrm>
          <a:prstGeom prst="rect">
            <a:avLst/>
          </a:prstGeom>
        </p:spPr>
      </p:pic>
      <p:sp>
        <p:nvSpPr>
          <p:cNvPr id="3" name="object 3"/>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4" name="object 4"/>
          <p:cNvSpPr txBox="1"/>
          <p:nvPr/>
        </p:nvSpPr>
        <p:spPr>
          <a:xfrm>
            <a:off x="417982" y="513664"/>
            <a:ext cx="4765040" cy="346075"/>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8</a:t>
            </a:r>
            <a:r>
              <a:rPr sz="2100" b="1" spc="-150" dirty="0">
                <a:solidFill>
                  <a:srgbClr val="C00000"/>
                </a:solidFill>
                <a:latin typeface="Tahoma"/>
                <a:cs typeface="Tahoma"/>
              </a:rPr>
              <a:t>.</a:t>
            </a:r>
            <a:r>
              <a:rPr sz="2100" b="1" spc="-110" dirty="0">
                <a:solidFill>
                  <a:srgbClr val="C00000"/>
                </a:solidFill>
                <a:latin typeface="Tahoma"/>
                <a:cs typeface="Tahoma"/>
              </a:rPr>
              <a:t> </a:t>
            </a:r>
            <a:r>
              <a:rPr sz="2100" b="1" spc="-140" dirty="0">
                <a:solidFill>
                  <a:srgbClr val="C00000"/>
                </a:solidFill>
                <a:latin typeface="Tahoma"/>
                <a:cs typeface="Tahoma"/>
              </a:rPr>
              <a:t>Customers</a:t>
            </a:r>
            <a:r>
              <a:rPr sz="2100" b="1" spc="-80" dirty="0">
                <a:solidFill>
                  <a:srgbClr val="C00000"/>
                </a:solidFill>
                <a:latin typeface="Tahoma"/>
                <a:cs typeface="Tahoma"/>
              </a:rPr>
              <a:t> </a:t>
            </a:r>
            <a:r>
              <a:rPr sz="2100" b="1" spc="-145" dirty="0">
                <a:solidFill>
                  <a:srgbClr val="C00000"/>
                </a:solidFill>
                <a:latin typeface="Tahoma"/>
                <a:cs typeface="Tahoma"/>
              </a:rPr>
              <a:t>Relationship</a:t>
            </a:r>
            <a:r>
              <a:rPr sz="2100" b="1" spc="-95" dirty="0">
                <a:solidFill>
                  <a:srgbClr val="C00000"/>
                </a:solidFill>
                <a:latin typeface="Tahoma"/>
                <a:cs typeface="Tahoma"/>
              </a:rPr>
              <a:t> </a:t>
            </a:r>
            <a:r>
              <a:rPr sz="2100" b="1" spc="-120" dirty="0">
                <a:solidFill>
                  <a:srgbClr val="C00000"/>
                </a:solidFill>
                <a:latin typeface="Tahoma"/>
                <a:cs typeface="Tahoma"/>
              </a:rPr>
              <a:t>Management</a:t>
            </a:r>
            <a:endParaRPr sz="2100" dirty="0">
              <a:latin typeface="Tahoma"/>
              <a:cs typeface="Tahoma"/>
            </a:endParaRPr>
          </a:p>
        </p:txBody>
      </p:sp>
      <p:sp>
        <p:nvSpPr>
          <p:cNvPr id="5" name="object 5"/>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6" name="object 6"/>
          <p:cNvSpPr txBox="1"/>
          <p:nvPr/>
        </p:nvSpPr>
        <p:spPr>
          <a:xfrm>
            <a:off x="417982" y="1104646"/>
            <a:ext cx="6445885" cy="2701925"/>
          </a:xfrm>
          <a:prstGeom prst="rect">
            <a:avLst/>
          </a:prstGeom>
        </p:spPr>
        <p:txBody>
          <a:bodyPr vert="horz" wrap="square" lIns="0" tIns="13335" rIns="0" bIns="0" rtlCol="0">
            <a:spAutoFit/>
          </a:bodyPr>
          <a:lstStyle/>
          <a:p>
            <a:pPr marL="12700" marR="5080">
              <a:lnSpc>
                <a:spcPct val="100000"/>
              </a:lnSpc>
              <a:spcBef>
                <a:spcPts val="105"/>
              </a:spcBef>
            </a:pPr>
            <a:r>
              <a:rPr sz="1350" dirty="0">
                <a:solidFill>
                  <a:srgbClr val="1E1C11"/>
                </a:solidFill>
                <a:latin typeface="Tahoma"/>
                <a:cs typeface="Tahoma"/>
              </a:rPr>
              <a:t>Communication</a:t>
            </a:r>
            <a:r>
              <a:rPr sz="1350" spc="-75" dirty="0">
                <a:solidFill>
                  <a:srgbClr val="1E1C11"/>
                </a:solidFill>
                <a:latin typeface="Tahoma"/>
                <a:cs typeface="Tahoma"/>
              </a:rPr>
              <a:t> </a:t>
            </a:r>
            <a:r>
              <a:rPr sz="1350" dirty="0">
                <a:solidFill>
                  <a:srgbClr val="1E1C11"/>
                </a:solidFill>
                <a:latin typeface="Tahoma"/>
                <a:cs typeface="Tahoma"/>
              </a:rPr>
              <a:t>with</a:t>
            </a:r>
            <a:r>
              <a:rPr sz="1350" spc="-50" dirty="0">
                <a:solidFill>
                  <a:srgbClr val="1E1C11"/>
                </a:solidFill>
                <a:latin typeface="Tahoma"/>
                <a:cs typeface="Tahoma"/>
              </a:rPr>
              <a:t> </a:t>
            </a:r>
            <a:r>
              <a:rPr sz="1350" dirty="0">
                <a:solidFill>
                  <a:srgbClr val="1E1C11"/>
                </a:solidFill>
                <a:latin typeface="Tahoma"/>
                <a:cs typeface="Tahoma"/>
              </a:rPr>
              <a:t>customers</a:t>
            </a:r>
            <a:r>
              <a:rPr sz="1350" spc="-55"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dirty="0">
                <a:solidFill>
                  <a:srgbClr val="1E1C11"/>
                </a:solidFill>
                <a:latin typeface="Tahoma"/>
                <a:cs typeface="Tahoma"/>
              </a:rPr>
              <a:t>potential</a:t>
            </a:r>
            <a:r>
              <a:rPr sz="1350" spc="-55" dirty="0">
                <a:solidFill>
                  <a:srgbClr val="1E1C11"/>
                </a:solidFill>
                <a:latin typeface="Tahoma"/>
                <a:cs typeface="Tahoma"/>
              </a:rPr>
              <a:t> </a:t>
            </a:r>
            <a:r>
              <a:rPr sz="1350" dirty="0">
                <a:solidFill>
                  <a:srgbClr val="1E1C11"/>
                </a:solidFill>
                <a:latin typeface="Tahoma"/>
                <a:cs typeface="Tahoma"/>
              </a:rPr>
              <a:t>customers</a:t>
            </a:r>
            <a:r>
              <a:rPr sz="1350" spc="-60" dirty="0">
                <a:solidFill>
                  <a:srgbClr val="1E1C11"/>
                </a:solidFill>
                <a:latin typeface="Tahoma"/>
                <a:cs typeface="Tahoma"/>
              </a:rPr>
              <a:t> </a:t>
            </a:r>
            <a:r>
              <a:rPr sz="1350" dirty="0">
                <a:solidFill>
                  <a:srgbClr val="1E1C11"/>
                </a:solidFill>
                <a:latin typeface="Tahoma"/>
                <a:cs typeface="Tahoma"/>
              </a:rPr>
              <a:t>can</a:t>
            </a:r>
            <a:r>
              <a:rPr sz="1350" spc="-25" dirty="0">
                <a:solidFill>
                  <a:srgbClr val="1E1C11"/>
                </a:solidFill>
                <a:latin typeface="Tahoma"/>
                <a:cs typeface="Tahoma"/>
              </a:rPr>
              <a:t> </a:t>
            </a:r>
            <a:r>
              <a:rPr sz="1350" dirty="0">
                <a:solidFill>
                  <a:srgbClr val="1E1C11"/>
                </a:solidFill>
                <a:latin typeface="Tahoma"/>
                <a:cs typeface="Tahoma"/>
              </a:rPr>
              <a:t>be</a:t>
            </a:r>
            <a:r>
              <a:rPr sz="1350" spc="-40" dirty="0">
                <a:solidFill>
                  <a:srgbClr val="1E1C11"/>
                </a:solidFill>
                <a:latin typeface="Tahoma"/>
                <a:cs typeface="Tahoma"/>
              </a:rPr>
              <a:t> </a:t>
            </a:r>
            <a:r>
              <a:rPr sz="1350" spc="-25" dirty="0">
                <a:solidFill>
                  <a:srgbClr val="1E1C11"/>
                </a:solidFill>
                <a:latin typeface="Tahoma"/>
                <a:cs typeface="Tahoma"/>
              </a:rPr>
              <a:t>managed</a:t>
            </a:r>
            <a:r>
              <a:rPr sz="1350" spc="-65" dirty="0">
                <a:solidFill>
                  <a:srgbClr val="1E1C11"/>
                </a:solidFill>
                <a:latin typeface="Tahoma"/>
                <a:cs typeface="Tahoma"/>
              </a:rPr>
              <a:t> </a:t>
            </a:r>
            <a:r>
              <a:rPr sz="1350" spc="-20" dirty="0">
                <a:solidFill>
                  <a:srgbClr val="1E1C11"/>
                </a:solidFill>
                <a:latin typeface="Tahoma"/>
                <a:cs typeface="Tahoma"/>
              </a:rPr>
              <a:t>using</a:t>
            </a:r>
            <a:r>
              <a:rPr sz="1350" spc="-60" dirty="0">
                <a:solidFill>
                  <a:srgbClr val="1E1C11"/>
                </a:solidFill>
                <a:latin typeface="Tahoma"/>
                <a:cs typeface="Tahoma"/>
              </a:rPr>
              <a:t> </a:t>
            </a:r>
            <a:r>
              <a:rPr sz="1350" spc="30" dirty="0">
                <a:solidFill>
                  <a:srgbClr val="1E1C11"/>
                </a:solidFill>
                <a:latin typeface="Tahoma"/>
                <a:cs typeface="Tahoma"/>
              </a:rPr>
              <a:t>CRM. </a:t>
            </a:r>
            <a:r>
              <a:rPr sz="1350" dirty="0">
                <a:solidFill>
                  <a:srgbClr val="1E1C11"/>
                </a:solidFill>
                <a:latin typeface="Tahoma"/>
                <a:cs typeface="Tahoma"/>
              </a:rPr>
              <a:t>You</a:t>
            </a:r>
            <a:r>
              <a:rPr sz="1350" spc="-60" dirty="0">
                <a:solidFill>
                  <a:srgbClr val="1E1C11"/>
                </a:solidFill>
                <a:latin typeface="Tahoma"/>
                <a:cs typeface="Tahoma"/>
              </a:rPr>
              <a:t> </a:t>
            </a:r>
            <a:r>
              <a:rPr sz="1350" dirty="0">
                <a:solidFill>
                  <a:srgbClr val="1E1C11"/>
                </a:solidFill>
                <a:latin typeface="Tahoma"/>
                <a:cs typeface="Tahoma"/>
              </a:rPr>
              <a:t>will</a:t>
            </a:r>
            <a:r>
              <a:rPr sz="1350" spc="-50" dirty="0">
                <a:solidFill>
                  <a:srgbClr val="1E1C11"/>
                </a:solidFill>
                <a:latin typeface="Tahoma"/>
                <a:cs typeface="Tahoma"/>
              </a:rPr>
              <a:t> </a:t>
            </a:r>
            <a:r>
              <a:rPr sz="1350" dirty="0">
                <a:solidFill>
                  <a:srgbClr val="1E1C11"/>
                </a:solidFill>
                <a:latin typeface="Tahoma"/>
                <a:cs typeface="Tahoma"/>
              </a:rPr>
              <a:t>get</a:t>
            </a:r>
            <a:r>
              <a:rPr sz="1350" spc="-50" dirty="0">
                <a:solidFill>
                  <a:srgbClr val="1E1C11"/>
                </a:solidFill>
                <a:latin typeface="Tahoma"/>
                <a:cs typeface="Tahoma"/>
              </a:rPr>
              <a:t> </a:t>
            </a:r>
            <a:r>
              <a:rPr sz="1350" spc="-20" dirty="0">
                <a:solidFill>
                  <a:srgbClr val="1E1C11"/>
                </a:solidFill>
                <a:latin typeface="Tahoma"/>
                <a:cs typeface="Tahoma"/>
              </a:rPr>
              <a:t>email</a:t>
            </a:r>
            <a:r>
              <a:rPr sz="1350" spc="-40" dirty="0">
                <a:solidFill>
                  <a:srgbClr val="1E1C11"/>
                </a:solidFill>
                <a:latin typeface="Tahoma"/>
                <a:cs typeface="Tahoma"/>
              </a:rPr>
              <a:t> </a:t>
            </a:r>
            <a:r>
              <a:rPr sz="1350" spc="-10" dirty="0">
                <a:solidFill>
                  <a:srgbClr val="1E1C11"/>
                </a:solidFill>
                <a:latin typeface="Tahoma"/>
                <a:cs typeface="Tahoma"/>
              </a:rPr>
              <a:t>marketing</a:t>
            </a:r>
            <a:r>
              <a:rPr sz="1350" spc="-55" dirty="0">
                <a:solidFill>
                  <a:srgbClr val="1E1C11"/>
                </a:solidFill>
                <a:latin typeface="Tahoma"/>
                <a:cs typeface="Tahoma"/>
              </a:rPr>
              <a:t> </a:t>
            </a:r>
            <a:r>
              <a:rPr sz="1350" spc="-10" dirty="0">
                <a:solidFill>
                  <a:srgbClr val="1E1C11"/>
                </a:solidFill>
                <a:latin typeface="Tahoma"/>
                <a:cs typeface="Tahoma"/>
              </a:rPr>
              <a:t>facilities,</a:t>
            </a:r>
            <a:r>
              <a:rPr sz="1350" spc="-50" dirty="0">
                <a:solidFill>
                  <a:srgbClr val="1E1C11"/>
                </a:solidFill>
                <a:latin typeface="Tahoma"/>
                <a:cs typeface="Tahoma"/>
              </a:rPr>
              <a:t> </a:t>
            </a:r>
            <a:r>
              <a:rPr sz="1350" spc="-20" dirty="0">
                <a:solidFill>
                  <a:srgbClr val="1E1C11"/>
                </a:solidFill>
                <a:latin typeface="Tahoma"/>
                <a:cs typeface="Tahoma"/>
              </a:rPr>
              <a:t>and</a:t>
            </a:r>
            <a:r>
              <a:rPr sz="1350" spc="-40" dirty="0">
                <a:solidFill>
                  <a:srgbClr val="1E1C11"/>
                </a:solidFill>
                <a:latin typeface="Tahoma"/>
                <a:cs typeface="Tahoma"/>
              </a:rPr>
              <a:t> </a:t>
            </a:r>
            <a:r>
              <a:rPr sz="1350" dirty="0">
                <a:solidFill>
                  <a:srgbClr val="1E1C11"/>
                </a:solidFill>
                <a:latin typeface="Tahoma"/>
                <a:cs typeface="Tahoma"/>
              </a:rPr>
              <a:t>you</a:t>
            </a:r>
            <a:r>
              <a:rPr sz="1350" spc="-45" dirty="0">
                <a:solidFill>
                  <a:srgbClr val="1E1C11"/>
                </a:solidFill>
                <a:latin typeface="Tahoma"/>
                <a:cs typeface="Tahoma"/>
              </a:rPr>
              <a:t> </a:t>
            </a:r>
            <a:r>
              <a:rPr sz="1350" dirty="0">
                <a:solidFill>
                  <a:srgbClr val="1E1C11"/>
                </a:solidFill>
                <a:latin typeface="Tahoma"/>
                <a:cs typeface="Tahoma"/>
              </a:rPr>
              <a:t>can</a:t>
            </a:r>
            <a:r>
              <a:rPr sz="1350" spc="-25" dirty="0">
                <a:solidFill>
                  <a:srgbClr val="1E1C11"/>
                </a:solidFill>
                <a:latin typeface="Tahoma"/>
                <a:cs typeface="Tahoma"/>
              </a:rPr>
              <a:t> </a:t>
            </a:r>
            <a:r>
              <a:rPr sz="1350" spc="-10" dirty="0">
                <a:solidFill>
                  <a:srgbClr val="1E1C11"/>
                </a:solidFill>
                <a:latin typeface="Tahoma"/>
                <a:cs typeface="Tahoma"/>
              </a:rPr>
              <a:t>share</a:t>
            </a:r>
            <a:r>
              <a:rPr sz="1350" spc="-40" dirty="0">
                <a:solidFill>
                  <a:srgbClr val="1E1C11"/>
                </a:solidFill>
                <a:latin typeface="Tahoma"/>
                <a:cs typeface="Tahoma"/>
              </a:rPr>
              <a:t> </a:t>
            </a:r>
            <a:r>
              <a:rPr sz="1350" dirty="0">
                <a:solidFill>
                  <a:srgbClr val="1E1C11"/>
                </a:solidFill>
                <a:latin typeface="Tahoma"/>
                <a:cs typeface="Tahoma"/>
              </a:rPr>
              <a:t>information</a:t>
            </a:r>
            <a:r>
              <a:rPr sz="1350" spc="-55" dirty="0">
                <a:solidFill>
                  <a:srgbClr val="1E1C11"/>
                </a:solidFill>
                <a:latin typeface="Tahoma"/>
                <a:cs typeface="Tahoma"/>
              </a:rPr>
              <a:t> </a:t>
            </a:r>
            <a:r>
              <a:rPr sz="1350" dirty="0">
                <a:solidFill>
                  <a:srgbClr val="1E1C11"/>
                </a:solidFill>
                <a:latin typeface="Tahoma"/>
                <a:cs typeface="Tahoma"/>
              </a:rPr>
              <a:t>with</a:t>
            </a:r>
            <a:r>
              <a:rPr sz="1350" spc="-60" dirty="0">
                <a:solidFill>
                  <a:srgbClr val="1E1C11"/>
                </a:solidFill>
                <a:latin typeface="Tahoma"/>
                <a:cs typeface="Tahoma"/>
              </a:rPr>
              <a:t> </a:t>
            </a:r>
            <a:r>
              <a:rPr sz="1350" spc="-10" dirty="0">
                <a:solidFill>
                  <a:srgbClr val="1E1C11"/>
                </a:solidFill>
                <a:latin typeface="Tahoma"/>
                <a:cs typeface="Tahoma"/>
              </a:rPr>
              <a:t>customers </a:t>
            </a:r>
            <a:r>
              <a:rPr sz="1350" dirty="0">
                <a:solidFill>
                  <a:srgbClr val="1E1C11"/>
                </a:solidFill>
                <a:latin typeface="Tahoma"/>
                <a:cs typeface="Tahoma"/>
              </a:rPr>
              <a:t>easily</a:t>
            </a:r>
            <a:r>
              <a:rPr sz="1350" spc="-45" dirty="0">
                <a:solidFill>
                  <a:srgbClr val="1E1C11"/>
                </a:solidFill>
                <a:latin typeface="Tahoma"/>
                <a:cs typeface="Tahoma"/>
              </a:rPr>
              <a:t> </a:t>
            </a:r>
            <a:r>
              <a:rPr sz="1350" spc="-10" dirty="0">
                <a:solidFill>
                  <a:srgbClr val="1E1C11"/>
                </a:solidFill>
                <a:latin typeface="Tahoma"/>
                <a:cs typeface="Tahoma"/>
              </a:rPr>
              <a:t>using</a:t>
            </a:r>
            <a:r>
              <a:rPr sz="1350" spc="-45" dirty="0">
                <a:solidFill>
                  <a:srgbClr val="1E1C11"/>
                </a:solidFill>
                <a:latin typeface="Tahoma"/>
                <a:cs typeface="Tahoma"/>
              </a:rPr>
              <a:t> </a:t>
            </a:r>
            <a:r>
              <a:rPr sz="1350" spc="-20" dirty="0">
                <a:solidFill>
                  <a:srgbClr val="1E1C11"/>
                </a:solidFill>
                <a:latin typeface="Tahoma"/>
                <a:cs typeface="Tahoma"/>
              </a:rPr>
              <a:t>email</a:t>
            </a:r>
            <a:r>
              <a:rPr sz="1350" spc="-50" dirty="0">
                <a:solidFill>
                  <a:srgbClr val="1E1C11"/>
                </a:solidFill>
                <a:latin typeface="Tahoma"/>
                <a:cs typeface="Tahoma"/>
              </a:rPr>
              <a:t> </a:t>
            </a:r>
            <a:r>
              <a:rPr sz="1350" dirty="0">
                <a:solidFill>
                  <a:srgbClr val="1E1C11"/>
                </a:solidFill>
                <a:latin typeface="Tahoma"/>
                <a:cs typeface="Tahoma"/>
              </a:rPr>
              <a:t>or</a:t>
            </a:r>
            <a:r>
              <a:rPr sz="1350" spc="-30" dirty="0">
                <a:solidFill>
                  <a:srgbClr val="1E1C11"/>
                </a:solidFill>
                <a:latin typeface="Tahoma"/>
                <a:cs typeface="Tahoma"/>
              </a:rPr>
              <a:t> </a:t>
            </a:r>
            <a:r>
              <a:rPr sz="1350" dirty="0">
                <a:solidFill>
                  <a:srgbClr val="1E1C11"/>
                </a:solidFill>
                <a:latin typeface="Tahoma"/>
                <a:cs typeface="Tahoma"/>
              </a:rPr>
              <a:t>SMS.</a:t>
            </a:r>
            <a:r>
              <a:rPr sz="1350" spc="-40" dirty="0">
                <a:solidFill>
                  <a:srgbClr val="1E1C11"/>
                </a:solidFill>
                <a:latin typeface="Tahoma"/>
                <a:cs typeface="Tahoma"/>
              </a:rPr>
              <a:t> </a:t>
            </a:r>
            <a:r>
              <a:rPr sz="1350" dirty="0">
                <a:solidFill>
                  <a:srgbClr val="1E1C11"/>
                </a:solidFill>
                <a:latin typeface="Tahoma"/>
                <a:cs typeface="Tahoma"/>
              </a:rPr>
              <a:t>Other</a:t>
            </a:r>
            <a:r>
              <a:rPr sz="1350" spc="-55" dirty="0">
                <a:solidFill>
                  <a:srgbClr val="1E1C11"/>
                </a:solidFill>
                <a:latin typeface="Tahoma"/>
                <a:cs typeface="Tahoma"/>
              </a:rPr>
              <a:t> </a:t>
            </a:r>
            <a:r>
              <a:rPr sz="1350" dirty="0">
                <a:solidFill>
                  <a:srgbClr val="1E1C11"/>
                </a:solidFill>
                <a:latin typeface="Tahoma"/>
                <a:cs typeface="Tahoma"/>
              </a:rPr>
              <a:t>capabilities</a:t>
            </a:r>
            <a:r>
              <a:rPr sz="1350" spc="-45" dirty="0">
                <a:solidFill>
                  <a:srgbClr val="1E1C11"/>
                </a:solidFill>
                <a:latin typeface="Tahoma"/>
                <a:cs typeface="Tahoma"/>
              </a:rPr>
              <a:t> </a:t>
            </a:r>
            <a:r>
              <a:rPr sz="1350" dirty="0">
                <a:solidFill>
                  <a:srgbClr val="1E1C11"/>
                </a:solidFill>
                <a:latin typeface="Tahoma"/>
                <a:cs typeface="Tahoma"/>
              </a:rPr>
              <a:t>include</a:t>
            </a:r>
            <a:r>
              <a:rPr sz="1350" spc="-70" dirty="0">
                <a:solidFill>
                  <a:srgbClr val="1E1C11"/>
                </a:solidFill>
                <a:latin typeface="Tahoma"/>
                <a:cs typeface="Tahoma"/>
              </a:rPr>
              <a:t> </a:t>
            </a:r>
            <a:r>
              <a:rPr sz="1350" dirty="0">
                <a:solidFill>
                  <a:srgbClr val="1E1C11"/>
                </a:solidFill>
                <a:latin typeface="Tahoma"/>
                <a:cs typeface="Tahoma"/>
              </a:rPr>
              <a:t>the</a:t>
            </a:r>
            <a:r>
              <a:rPr sz="1350" spc="-40" dirty="0">
                <a:solidFill>
                  <a:srgbClr val="1E1C11"/>
                </a:solidFill>
                <a:latin typeface="Tahoma"/>
                <a:cs typeface="Tahoma"/>
              </a:rPr>
              <a:t> </a:t>
            </a:r>
            <a:r>
              <a:rPr sz="1350" spc="-10" dirty="0">
                <a:solidFill>
                  <a:srgbClr val="1E1C11"/>
                </a:solidFill>
                <a:latin typeface="Tahoma"/>
                <a:cs typeface="Tahoma"/>
              </a:rPr>
              <a:t>following:</a:t>
            </a:r>
            <a:endParaRPr sz="1350">
              <a:latin typeface="Tahoma"/>
              <a:cs typeface="Tahoma"/>
            </a:endParaRPr>
          </a:p>
          <a:p>
            <a:pPr marL="270510" indent="-257810">
              <a:lnSpc>
                <a:spcPct val="100000"/>
              </a:lnSpc>
              <a:spcBef>
                <a:spcPts val="1620"/>
              </a:spcBef>
              <a:buAutoNum type="arabicPeriod"/>
              <a:tabLst>
                <a:tab pos="270510" algn="l"/>
              </a:tabLst>
            </a:pPr>
            <a:r>
              <a:rPr sz="1350" spc="-10" dirty="0">
                <a:solidFill>
                  <a:srgbClr val="1E1C11"/>
                </a:solidFill>
                <a:latin typeface="Tahoma"/>
                <a:cs typeface="Tahoma"/>
              </a:rPr>
              <a:t>Leads</a:t>
            </a:r>
            <a:r>
              <a:rPr sz="1350" spc="-75"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Track</a:t>
            </a:r>
            <a:r>
              <a:rPr sz="1350" spc="-45" dirty="0">
                <a:solidFill>
                  <a:srgbClr val="1E1C11"/>
                </a:solidFill>
                <a:latin typeface="Tahoma"/>
                <a:cs typeface="Tahoma"/>
              </a:rPr>
              <a:t> </a:t>
            </a:r>
            <a:r>
              <a:rPr sz="1350" dirty="0">
                <a:solidFill>
                  <a:srgbClr val="1E1C11"/>
                </a:solidFill>
                <a:latin typeface="Tahoma"/>
                <a:cs typeface="Tahoma"/>
              </a:rPr>
              <a:t>the</a:t>
            </a:r>
            <a:r>
              <a:rPr sz="1350" spc="-45" dirty="0">
                <a:solidFill>
                  <a:srgbClr val="1E1C11"/>
                </a:solidFill>
                <a:latin typeface="Tahoma"/>
                <a:cs typeface="Tahoma"/>
              </a:rPr>
              <a:t> </a:t>
            </a:r>
            <a:r>
              <a:rPr sz="1350" dirty="0">
                <a:solidFill>
                  <a:srgbClr val="1E1C11"/>
                </a:solidFill>
                <a:latin typeface="Tahoma"/>
                <a:cs typeface="Tahoma"/>
              </a:rPr>
              <a:t>source</a:t>
            </a:r>
            <a:r>
              <a:rPr sz="1350" spc="-60" dirty="0">
                <a:solidFill>
                  <a:srgbClr val="1E1C11"/>
                </a:solidFill>
                <a:latin typeface="Tahoma"/>
                <a:cs typeface="Tahoma"/>
              </a:rPr>
              <a:t> </a:t>
            </a:r>
            <a:r>
              <a:rPr sz="1350" dirty="0">
                <a:solidFill>
                  <a:srgbClr val="1E1C11"/>
                </a:solidFill>
                <a:latin typeface="Tahoma"/>
                <a:cs typeface="Tahoma"/>
              </a:rPr>
              <a:t>of</a:t>
            </a:r>
            <a:r>
              <a:rPr sz="1350" spc="-45" dirty="0">
                <a:solidFill>
                  <a:srgbClr val="1E1C11"/>
                </a:solidFill>
                <a:latin typeface="Tahoma"/>
                <a:cs typeface="Tahoma"/>
              </a:rPr>
              <a:t> </a:t>
            </a:r>
            <a:r>
              <a:rPr sz="1350" dirty="0">
                <a:solidFill>
                  <a:srgbClr val="1E1C11"/>
                </a:solidFill>
                <a:latin typeface="Tahoma"/>
                <a:cs typeface="Tahoma"/>
              </a:rPr>
              <a:t>the</a:t>
            </a:r>
            <a:r>
              <a:rPr sz="1350" spc="-45" dirty="0">
                <a:solidFill>
                  <a:srgbClr val="1E1C11"/>
                </a:solidFill>
                <a:latin typeface="Tahoma"/>
                <a:cs typeface="Tahoma"/>
              </a:rPr>
              <a:t> </a:t>
            </a:r>
            <a:r>
              <a:rPr sz="1350" spc="-10" dirty="0">
                <a:solidFill>
                  <a:srgbClr val="1E1C11"/>
                </a:solidFill>
                <a:latin typeface="Tahoma"/>
                <a:cs typeface="Tahoma"/>
              </a:rPr>
              <a:t>leads</a:t>
            </a:r>
            <a:r>
              <a:rPr sz="1350" spc="-60" dirty="0">
                <a:solidFill>
                  <a:srgbClr val="1E1C11"/>
                </a:solidFill>
                <a:latin typeface="Tahoma"/>
                <a:cs typeface="Tahoma"/>
              </a:rPr>
              <a:t> </a:t>
            </a:r>
            <a:r>
              <a:rPr sz="1350" dirty="0">
                <a:solidFill>
                  <a:srgbClr val="1E1C11"/>
                </a:solidFill>
                <a:latin typeface="Tahoma"/>
                <a:cs typeface="Tahoma"/>
              </a:rPr>
              <a:t>to</a:t>
            </a:r>
            <a:r>
              <a:rPr sz="1350" spc="-35" dirty="0">
                <a:solidFill>
                  <a:srgbClr val="1E1C11"/>
                </a:solidFill>
                <a:latin typeface="Tahoma"/>
                <a:cs typeface="Tahoma"/>
              </a:rPr>
              <a:t> </a:t>
            </a:r>
            <a:r>
              <a:rPr sz="1350" dirty="0">
                <a:solidFill>
                  <a:srgbClr val="1E1C11"/>
                </a:solidFill>
                <a:latin typeface="Tahoma"/>
                <a:cs typeface="Tahoma"/>
              </a:rPr>
              <a:t>monitor</a:t>
            </a:r>
            <a:r>
              <a:rPr sz="1350" spc="-60" dirty="0">
                <a:solidFill>
                  <a:srgbClr val="1E1C11"/>
                </a:solidFill>
                <a:latin typeface="Tahoma"/>
                <a:cs typeface="Tahoma"/>
              </a:rPr>
              <a:t> </a:t>
            </a:r>
            <a:r>
              <a:rPr sz="1350" dirty="0">
                <a:solidFill>
                  <a:srgbClr val="1E1C11"/>
                </a:solidFill>
                <a:latin typeface="Tahoma"/>
                <a:cs typeface="Tahoma"/>
              </a:rPr>
              <a:t>your</a:t>
            </a:r>
            <a:r>
              <a:rPr sz="1350" spc="-50" dirty="0">
                <a:solidFill>
                  <a:srgbClr val="1E1C11"/>
                </a:solidFill>
                <a:latin typeface="Tahoma"/>
                <a:cs typeface="Tahoma"/>
              </a:rPr>
              <a:t> </a:t>
            </a:r>
            <a:r>
              <a:rPr sz="1350" dirty="0">
                <a:solidFill>
                  <a:srgbClr val="1E1C11"/>
                </a:solidFill>
                <a:latin typeface="Tahoma"/>
                <a:cs typeface="Tahoma"/>
              </a:rPr>
              <a:t>advertisement</a:t>
            </a:r>
            <a:r>
              <a:rPr sz="1350" spc="-70" dirty="0">
                <a:solidFill>
                  <a:srgbClr val="1E1C11"/>
                </a:solidFill>
                <a:latin typeface="Tahoma"/>
                <a:cs typeface="Tahoma"/>
              </a:rPr>
              <a:t> </a:t>
            </a:r>
            <a:r>
              <a:rPr sz="1350" spc="-10" dirty="0">
                <a:solidFill>
                  <a:srgbClr val="1E1C11"/>
                </a:solidFill>
                <a:latin typeface="Tahoma"/>
                <a:cs typeface="Tahoma"/>
              </a:rPr>
              <a:t>campaigns.</a:t>
            </a:r>
            <a:endParaRPr sz="1350">
              <a:latin typeface="Tahoma"/>
              <a:cs typeface="Tahoma"/>
            </a:endParaRPr>
          </a:p>
          <a:p>
            <a:pPr marL="270510" indent="-257810">
              <a:lnSpc>
                <a:spcPct val="100000"/>
              </a:lnSpc>
              <a:buAutoNum type="arabicPeriod"/>
              <a:tabLst>
                <a:tab pos="270510" algn="l"/>
              </a:tabLst>
            </a:pPr>
            <a:r>
              <a:rPr sz="1350" dirty="0">
                <a:solidFill>
                  <a:srgbClr val="1E1C11"/>
                </a:solidFill>
                <a:latin typeface="Tahoma"/>
                <a:cs typeface="Tahoma"/>
              </a:rPr>
              <a:t>Live</a:t>
            </a:r>
            <a:r>
              <a:rPr sz="1350" spc="-50" dirty="0">
                <a:solidFill>
                  <a:srgbClr val="1E1C11"/>
                </a:solidFill>
                <a:latin typeface="Tahoma"/>
                <a:cs typeface="Tahoma"/>
              </a:rPr>
              <a:t> </a:t>
            </a:r>
            <a:r>
              <a:rPr sz="1350" spc="-20" dirty="0">
                <a:solidFill>
                  <a:srgbClr val="1E1C11"/>
                </a:solidFill>
                <a:latin typeface="Tahoma"/>
                <a:cs typeface="Tahoma"/>
              </a:rPr>
              <a:t>chat</a:t>
            </a:r>
            <a:endParaRPr sz="1350">
              <a:latin typeface="Tahoma"/>
              <a:cs typeface="Tahoma"/>
            </a:endParaRPr>
          </a:p>
          <a:p>
            <a:pPr marL="269875" indent="-257175">
              <a:lnSpc>
                <a:spcPct val="100000"/>
              </a:lnSpc>
              <a:buAutoNum type="arabicPeriod"/>
              <a:tabLst>
                <a:tab pos="269875" algn="l"/>
              </a:tabLst>
            </a:pPr>
            <a:r>
              <a:rPr sz="1350" dirty="0">
                <a:solidFill>
                  <a:srgbClr val="1E1C11"/>
                </a:solidFill>
                <a:latin typeface="Tahoma"/>
                <a:cs typeface="Tahoma"/>
              </a:rPr>
              <a:t>Address</a:t>
            </a:r>
            <a:r>
              <a:rPr sz="1350" spc="160" dirty="0">
                <a:solidFill>
                  <a:srgbClr val="1E1C11"/>
                </a:solidFill>
                <a:latin typeface="Tahoma"/>
                <a:cs typeface="Tahoma"/>
              </a:rPr>
              <a:t> </a:t>
            </a:r>
            <a:r>
              <a:rPr sz="1350" dirty="0">
                <a:solidFill>
                  <a:srgbClr val="1E1C11"/>
                </a:solidFill>
                <a:latin typeface="Tahoma"/>
                <a:cs typeface="Tahoma"/>
              </a:rPr>
              <a:t>book/multi-</a:t>
            </a:r>
            <a:r>
              <a:rPr sz="1350" spc="-10" dirty="0">
                <a:solidFill>
                  <a:srgbClr val="1E1C11"/>
                </a:solidFill>
                <a:latin typeface="Tahoma"/>
                <a:cs typeface="Tahoma"/>
              </a:rPr>
              <a:t>addresses</a:t>
            </a:r>
            <a:endParaRPr sz="1350">
              <a:latin typeface="Tahoma"/>
              <a:cs typeface="Tahoma"/>
            </a:endParaRPr>
          </a:p>
          <a:p>
            <a:pPr marL="270510" indent="-257810">
              <a:lnSpc>
                <a:spcPct val="100000"/>
              </a:lnSpc>
              <a:spcBef>
                <a:spcPts val="5"/>
              </a:spcBef>
              <a:buAutoNum type="arabicPeriod"/>
              <a:tabLst>
                <a:tab pos="270510" algn="l"/>
              </a:tabLst>
            </a:pPr>
            <a:r>
              <a:rPr sz="1350" dirty="0">
                <a:solidFill>
                  <a:srgbClr val="1E1C11"/>
                </a:solidFill>
                <a:latin typeface="Tahoma"/>
                <a:cs typeface="Tahoma"/>
              </a:rPr>
              <a:t>Customer</a:t>
            </a:r>
            <a:r>
              <a:rPr sz="1350" spc="-35" dirty="0">
                <a:solidFill>
                  <a:srgbClr val="1E1C11"/>
                </a:solidFill>
                <a:latin typeface="Tahoma"/>
                <a:cs typeface="Tahoma"/>
              </a:rPr>
              <a:t> </a:t>
            </a:r>
            <a:r>
              <a:rPr sz="1350" dirty="0">
                <a:solidFill>
                  <a:srgbClr val="1E1C11"/>
                </a:solidFill>
                <a:latin typeface="Tahoma"/>
                <a:cs typeface="Tahoma"/>
              </a:rPr>
              <a:t>preferences</a:t>
            </a:r>
            <a:r>
              <a:rPr sz="1350" spc="-3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270510" indent="-257810">
              <a:lnSpc>
                <a:spcPts val="1585"/>
              </a:lnSpc>
              <a:buAutoNum type="arabicPeriod"/>
              <a:tabLst>
                <a:tab pos="270510" algn="l"/>
              </a:tabLst>
            </a:pPr>
            <a:r>
              <a:rPr sz="1350" dirty="0">
                <a:solidFill>
                  <a:srgbClr val="1E1C11"/>
                </a:solidFill>
                <a:latin typeface="Tahoma"/>
                <a:cs typeface="Tahoma"/>
              </a:rPr>
              <a:t>Full</a:t>
            </a:r>
            <a:r>
              <a:rPr sz="1350" spc="-60" dirty="0">
                <a:solidFill>
                  <a:srgbClr val="1E1C11"/>
                </a:solidFill>
                <a:latin typeface="Tahoma"/>
                <a:cs typeface="Tahoma"/>
              </a:rPr>
              <a:t> </a:t>
            </a:r>
            <a:r>
              <a:rPr sz="1350" dirty="0">
                <a:solidFill>
                  <a:srgbClr val="1E1C11"/>
                </a:solidFill>
                <a:latin typeface="Tahoma"/>
                <a:cs typeface="Tahoma"/>
              </a:rPr>
              <a:t>history</a:t>
            </a:r>
            <a:r>
              <a:rPr sz="1350" spc="-45" dirty="0">
                <a:solidFill>
                  <a:srgbClr val="1E1C11"/>
                </a:solidFill>
                <a:latin typeface="Tahoma"/>
                <a:cs typeface="Tahoma"/>
              </a:rPr>
              <a:t> </a:t>
            </a:r>
            <a:r>
              <a:rPr sz="1350" dirty="0">
                <a:solidFill>
                  <a:srgbClr val="1E1C11"/>
                </a:solidFill>
                <a:latin typeface="Tahoma"/>
                <a:cs typeface="Tahoma"/>
              </a:rPr>
              <a:t>attached</a:t>
            </a:r>
            <a:r>
              <a:rPr sz="1350" spc="-45" dirty="0">
                <a:solidFill>
                  <a:srgbClr val="1E1C11"/>
                </a:solidFill>
                <a:latin typeface="Tahoma"/>
                <a:cs typeface="Tahoma"/>
              </a:rPr>
              <a:t> </a:t>
            </a:r>
            <a:r>
              <a:rPr sz="1350" dirty="0">
                <a:solidFill>
                  <a:srgbClr val="1E1C11"/>
                </a:solidFill>
                <a:latin typeface="Tahoma"/>
                <a:cs typeface="Tahoma"/>
              </a:rPr>
              <a:t>to</a:t>
            </a:r>
            <a:r>
              <a:rPr sz="1350" spc="-40" dirty="0">
                <a:solidFill>
                  <a:srgbClr val="1E1C11"/>
                </a:solidFill>
                <a:latin typeface="Tahoma"/>
                <a:cs typeface="Tahoma"/>
              </a:rPr>
              <a:t> </a:t>
            </a:r>
            <a:r>
              <a:rPr sz="1350" spc="-10" dirty="0">
                <a:solidFill>
                  <a:srgbClr val="1E1C11"/>
                </a:solidFill>
                <a:latin typeface="Tahoma"/>
                <a:cs typeface="Tahoma"/>
              </a:rPr>
              <a:t>any</a:t>
            </a:r>
            <a:r>
              <a:rPr sz="1350" spc="-40" dirty="0">
                <a:solidFill>
                  <a:srgbClr val="1E1C11"/>
                </a:solidFill>
                <a:latin typeface="Tahoma"/>
                <a:cs typeface="Tahoma"/>
              </a:rPr>
              <a:t> </a:t>
            </a:r>
            <a:r>
              <a:rPr sz="1350" dirty="0">
                <a:solidFill>
                  <a:srgbClr val="1E1C11"/>
                </a:solidFill>
                <a:latin typeface="Tahoma"/>
                <a:cs typeface="Tahoma"/>
              </a:rPr>
              <a:t>patient</a:t>
            </a:r>
            <a:r>
              <a:rPr sz="1350" spc="-25" dirty="0">
                <a:solidFill>
                  <a:srgbClr val="1E1C11"/>
                </a:solidFill>
                <a:latin typeface="Tahoma"/>
                <a:cs typeface="Tahoma"/>
              </a:rPr>
              <a:t> </a:t>
            </a:r>
            <a:r>
              <a:rPr sz="1350" spc="-65" dirty="0">
                <a:solidFill>
                  <a:srgbClr val="1E1C11"/>
                </a:solidFill>
                <a:latin typeface="Tahoma"/>
                <a:cs typeface="Tahoma"/>
              </a:rPr>
              <a:t>e.g.</a:t>
            </a:r>
            <a:r>
              <a:rPr sz="1350" spc="-60" dirty="0">
                <a:solidFill>
                  <a:srgbClr val="1E1C11"/>
                </a:solidFill>
                <a:latin typeface="Tahoma"/>
                <a:cs typeface="Tahoma"/>
              </a:rPr>
              <a:t> </a:t>
            </a:r>
            <a:r>
              <a:rPr sz="1350" spc="-30" dirty="0">
                <a:solidFill>
                  <a:srgbClr val="1E1C11"/>
                </a:solidFill>
                <a:latin typeface="Tahoma"/>
                <a:cs typeface="Tahoma"/>
              </a:rPr>
              <a:t>calls,</a:t>
            </a:r>
            <a:r>
              <a:rPr sz="1350" spc="-35" dirty="0">
                <a:solidFill>
                  <a:srgbClr val="1E1C11"/>
                </a:solidFill>
                <a:latin typeface="Tahoma"/>
                <a:cs typeface="Tahoma"/>
              </a:rPr>
              <a:t> </a:t>
            </a:r>
            <a:r>
              <a:rPr sz="1350" spc="-20" dirty="0">
                <a:solidFill>
                  <a:srgbClr val="1E1C11"/>
                </a:solidFill>
                <a:latin typeface="Tahoma"/>
                <a:cs typeface="Tahoma"/>
              </a:rPr>
              <a:t>orders,</a:t>
            </a:r>
            <a:r>
              <a:rPr sz="1350" spc="-50" dirty="0">
                <a:solidFill>
                  <a:srgbClr val="1E1C11"/>
                </a:solidFill>
                <a:latin typeface="Tahoma"/>
                <a:cs typeface="Tahoma"/>
              </a:rPr>
              <a:t> </a:t>
            </a:r>
            <a:r>
              <a:rPr sz="1350" spc="-10" dirty="0">
                <a:solidFill>
                  <a:srgbClr val="1E1C11"/>
                </a:solidFill>
                <a:latin typeface="Tahoma"/>
                <a:cs typeface="Tahoma"/>
              </a:rPr>
              <a:t>invoices,</a:t>
            </a:r>
            <a:r>
              <a:rPr sz="1350" spc="-35" dirty="0">
                <a:solidFill>
                  <a:srgbClr val="1E1C11"/>
                </a:solidFill>
                <a:latin typeface="Tahoma"/>
                <a:cs typeface="Tahoma"/>
              </a:rPr>
              <a:t> </a:t>
            </a:r>
            <a:r>
              <a:rPr sz="1350" dirty="0">
                <a:solidFill>
                  <a:srgbClr val="1E1C11"/>
                </a:solidFill>
                <a:latin typeface="Tahoma"/>
                <a:cs typeface="Tahoma"/>
              </a:rPr>
              <a:t>total</a:t>
            </a:r>
            <a:r>
              <a:rPr sz="1350" spc="-55" dirty="0">
                <a:solidFill>
                  <a:srgbClr val="1E1C11"/>
                </a:solidFill>
                <a:latin typeface="Tahoma"/>
                <a:cs typeface="Tahoma"/>
              </a:rPr>
              <a:t> </a:t>
            </a:r>
            <a:r>
              <a:rPr sz="1350" spc="-30" dirty="0">
                <a:solidFill>
                  <a:srgbClr val="1E1C11"/>
                </a:solidFill>
                <a:latin typeface="Tahoma"/>
                <a:cs typeface="Tahoma"/>
              </a:rPr>
              <a:t>due,</a:t>
            </a:r>
            <a:r>
              <a:rPr sz="1350" spc="-35" dirty="0">
                <a:solidFill>
                  <a:srgbClr val="1E1C11"/>
                </a:solidFill>
                <a:latin typeface="Tahoma"/>
                <a:cs typeface="Tahoma"/>
              </a:rPr>
              <a:t> </a:t>
            </a:r>
            <a:r>
              <a:rPr sz="1350" spc="-20" dirty="0">
                <a:solidFill>
                  <a:srgbClr val="1E1C11"/>
                </a:solidFill>
                <a:latin typeface="Tahoma"/>
                <a:cs typeface="Tahoma"/>
              </a:rPr>
              <a:t>etc.</a:t>
            </a:r>
            <a:endParaRPr sz="1350">
              <a:latin typeface="Tahoma"/>
              <a:cs typeface="Tahoma"/>
            </a:endParaRPr>
          </a:p>
          <a:p>
            <a:pPr marL="269875" marR="81280" indent="-257810">
              <a:lnSpc>
                <a:spcPts val="1620"/>
              </a:lnSpc>
              <a:spcBef>
                <a:spcPts val="15"/>
              </a:spcBef>
              <a:buAutoNum type="arabicPeriod"/>
              <a:tabLst>
                <a:tab pos="269875" algn="l"/>
              </a:tabLst>
            </a:pPr>
            <a:r>
              <a:rPr sz="1350" dirty="0">
                <a:latin typeface="Calibri"/>
                <a:cs typeface="Calibri"/>
              </a:rPr>
              <a:t>Schedule</a:t>
            </a:r>
            <a:r>
              <a:rPr sz="1350" spc="-10" dirty="0">
                <a:latin typeface="Calibri"/>
                <a:cs typeface="Calibri"/>
              </a:rPr>
              <a:t> </a:t>
            </a:r>
            <a:r>
              <a:rPr sz="1350" dirty="0">
                <a:latin typeface="Calibri"/>
                <a:cs typeface="Calibri"/>
              </a:rPr>
              <a:t>activities:</a:t>
            </a:r>
            <a:r>
              <a:rPr sz="1350" spc="-45" dirty="0">
                <a:latin typeface="Calibri"/>
                <a:cs typeface="Calibri"/>
              </a:rPr>
              <a:t> </a:t>
            </a:r>
            <a:r>
              <a:rPr sz="1350" dirty="0">
                <a:latin typeface="Calibri"/>
                <a:cs typeface="Calibri"/>
              </a:rPr>
              <a:t>calls,</a:t>
            </a:r>
            <a:r>
              <a:rPr sz="1350" spc="-30" dirty="0">
                <a:latin typeface="Calibri"/>
                <a:cs typeface="Calibri"/>
              </a:rPr>
              <a:t> </a:t>
            </a:r>
            <a:r>
              <a:rPr sz="1350" dirty="0">
                <a:latin typeface="Calibri"/>
                <a:cs typeface="Calibri"/>
              </a:rPr>
              <a:t>meetings,</a:t>
            </a:r>
            <a:r>
              <a:rPr sz="1350" spc="-20" dirty="0">
                <a:latin typeface="Calibri"/>
                <a:cs typeface="Calibri"/>
              </a:rPr>
              <a:t> </a:t>
            </a:r>
            <a:r>
              <a:rPr sz="1350" dirty="0">
                <a:latin typeface="Calibri"/>
                <a:cs typeface="Calibri"/>
              </a:rPr>
              <a:t>mailing,</a:t>
            </a:r>
            <a:r>
              <a:rPr sz="1350" spc="-25" dirty="0">
                <a:latin typeface="Calibri"/>
                <a:cs typeface="Calibri"/>
              </a:rPr>
              <a:t> </a:t>
            </a:r>
            <a:r>
              <a:rPr sz="1350" dirty="0">
                <a:latin typeface="Calibri"/>
                <a:cs typeface="Calibri"/>
              </a:rPr>
              <a:t>and</a:t>
            </a:r>
            <a:r>
              <a:rPr sz="1350" spc="-20" dirty="0">
                <a:latin typeface="Calibri"/>
                <a:cs typeface="Calibri"/>
              </a:rPr>
              <a:t> </a:t>
            </a:r>
            <a:r>
              <a:rPr sz="1350" spc="-10" dirty="0">
                <a:latin typeface="Calibri"/>
                <a:cs typeface="Calibri"/>
              </a:rPr>
              <a:t>quotations.</a:t>
            </a:r>
            <a:r>
              <a:rPr sz="1350" spc="-40" dirty="0">
                <a:latin typeface="Calibri"/>
                <a:cs typeface="Calibri"/>
              </a:rPr>
              <a:t> </a:t>
            </a:r>
            <a:r>
              <a:rPr sz="1350" dirty="0">
                <a:latin typeface="Calibri"/>
                <a:cs typeface="Calibri"/>
              </a:rPr>
              <a:t>Get</a:t>
            </a:r>
            <a:r>
              <a:rPr sz="1350" spc="-25" dirty="0">
                <a:latin typeface="Calibri"/>
                <a:cs typeface="Calibri"/>
              </a:rPr>
              <a:t> </a:t>
            </a:r>
            <a:r>
              <a:rPr sz="1350" dirty="0">
                <a:latin typeface="Calibri"/>
                <a:cs typeface="Calibri"/>
              </a:rPr>
              <a:t>all</a:t>
            </a:r>
            <a:r>
              <a:rPr sz="1350" spc="-25" dirty="0">
                <a:latin typeface="Calibri"/>
                <a:cs typeface="Calibri"/>
              </a:rPr>
              <a:t> </a:t>
            </a:r>
            <a:r>
              <a:rPr sz="1350" dirty="0">
                <a:latin typeface="Calibri"/>
                <a:cs typeface="Calibri"/>
              </a:rPr>
              <a:t>the</a:t>
            </a:r>
            <a:r>
              <a:rPr sz="1350" spc="-35" dirty="0">
                <a:latin typeface="Calibri"/>
                <a:cs typeface="Calibri"/>
              </a:rPr>
              <a:t> </a:t>
            </a:r>
            <a:r>
              <a:rPr sz="1350" spc="-10" dirty="0">
                <a:latin typeface="Calibri"/>
                <a:cs typeface="Calibri"/>
              </a:rPr>
              <a:t>information</a:t>
            </a:r>
            <a:r>
              <a:rPr sz="1350" spc="-30" dirty="0">
                <a:latin typeface="Calibri"/>
                <a:cs typeface="Calibri"/>
              </a:rPr>
              <a:t> </a:t>
            </a:r>
            <a:r>
              <a:rPr sz="1350" spc="-25" dirty="0">
                <a:latin typeface="Calibri"/>
                <a:cs typeface="Calibri"/>
              </a:rPr>
              <a:t>you </a:t>
            </a:r>
            <a:r>
              <a:rPr sz="1350" dirty="0">
                <a:latin typeface="Calibri"/>
                <a:cs typeface="Calibri"/>
              </a:rPr>
              <a:t>need,</a:t>
            </a:r>
            <a:r>
              <a:rPr sz="1350" spc="-30" dirty="0">
                <a:latin typeface="Calibri"/>
                <a:cs typeface="Calibri"/>
              </a:rPr>
              <a:t> </a:t>
            </a:r>
            <a:r>
              <a:rPr sz="1350" dirty="0">
                <a:latin typeface="Calibri"/>
                <a:cs typeface="Calibri"/>
              </a:rPr>
              <a:t>directly</a:t>
            </a:r>
            <a:r>
              <a:rPr sz="1350" spc="-30" dirty="0">
                <a:latin typeface="Calibri"/>
                <a:cs typeface="Calibri"/>
              </a:rPr>
              <a:t> </a:t>
            </a:r>
            <a:r>
              <a:rPr sz="1350" dirty="0">
                <a:latin typeface="Calibri"/>
                <a:cs typeface="Calibri"/>
              </a:rPr>
              <a:t>on</a:t>
            </a:r>
            <a:r>
              <a:rPr sz="1350" spc="-55" dirty="0">
                <a:latin typeface="Calibri"/>
                <a:cs typeface="Calibri"/>
              </a:rPr>
              <a:t> </a:t>
            </a:r>
            <a:r>
              <a:rPr sz="1350" dirty="0">
                <a:latin typeface="Calibri"/>
                <a:cs typeface="Calibri"/>
              </a:rPr>
              <a:t>the</a:t>
            </a:r>
            <a:r>
              <a:rPr sz="1350" spc="-40" dirty="0">
                <a:latin typeface="Calibri"/>
                <a:cs typeface="Calibri"/>
              </a:rPr>
              <a:t> </a:t>
            </a:r>
            <a:r>
              <a:rPr sz="1350" dirty="0">
                <a:latin typeface="Calibri"/>
                <a:cs typeface="Calibri"/>
              </a:rPr>
              <a:t>opportunity:</a:t>
            </a:r>
            <a:r>
              <a:rPr sz="1350" spc="-30" dirty="0">
                <a:latin typeface="Calibri"/>
                <a:cs typeface="Calibri"/>
              </a:rPr>
              <a:t> </a:t>
            </a:r>
            <a:r>
              <a:rPr sz="1350" spc="-10" dirty="0">
                <a:latin typeface="Calibri"/>
                <a:cs typeface="Calibri"/>
              </a:rPr>
              <a:t>website</a:t>
            </a:r>
            <a:r>
              <a:rPr sz="1350" spc="-45" dirty="0">
                <a:latin typeface="Calibri"/>
                <a:cs typeface="Calibri"/>
              </a:rPr>
              <a:t> </a:t>
            </a:r>
            <a:r>
              <a:rPr sz="1350" dirty="0">
                <a:latin typeface="Calibri"/>
                <a:cs typeface="Calibri"/>
              </a:rPr>
              <a:t>pages</a:t>
            </a:r>
            <a:r>
              <a:rPr sz="1350" spc="-35" dirty="0">
                <a:latin typeface="Calibri"/>
                <a:cs typeface="Calibri"/>
              </a:rPr>
              <a:t> </a:t>
            </a:r>
            <a:r>
              <a:rPr sz="1350" dirty="0">
                <a:latin typeface="Calibri"/>
                <a:cs typeface="Calibri"/>
              </a:rPr>
              <a:t>viewed,</a:t>
            </a:r>
            <a:r>
              <a:rPr sz="1350" spc="-30" dirty="0">
                <a:latin typeface="Calibri"/>
                <a:cs typeface="Calibri"/>
              </a:rPr>
              <a:t> </a:t>
            </a:r>
            <a:r>
              <a:rPr sz="1350" dirty="0">
                <a:latin typeface="Calibri"/>
                <a:cs typeface="Calibri"/>
              </a:rPr>
              <a:t>mail</a:t>
            </a:r>
            <a:r>
              <a:rPr sz="1350" spc="-40" dirty="0">
                <a:latin typeface="Calibri"/>
                <a:cs typeface="Calibri"/>
              </a:rPr>
              <a:t> </a:t>
            </a:r>
            <a:r>
              <a:rPr sz="1350" spc="-10" dirty="0">
                <a:latin typeface="Calibri"/>
                <a:cs typeface="Calibri"/>
              </a:rPr>
              <a:t>received,</a:t>
            </a:r>
            <a:r>
              <a:rPr sz="1350" spc="-30" dirty="0">
                <a:latin typeface="Calibri"/>
                <a:cs typeface="Calibri"/>
              </a:rPr>
              <a:t> </a:t>
            </a:r>
            <a:r>
              <a:rPr sz="1350" spc="-20" dirty="0">
                <a:latin typeface="Calibri"/>
                <a:cs typeface="Calibri"/>
              </a:rPr>
              <a:t>etc.</a:t>
            </a:r>
            <a:endParaRPr sz="1350">
              <a:latin typeface="Calibri"/>
              <a:cs typeface="Calibri"/>
            </a:endParaRPr>
          </a:p>
          <a:p>
            <a:pPr marL="269875" indent="-257175">
              <a:lnSpc>
                <a:spcPct val="100000"/>
              </a:lnSpc>
              <a:spcBef>
                <a:spcPts val="20"/>
              </a:spcBef>
              <a:buAutoNum type="arabicPeriod"/>
              <a:tabLst>
                <a:tab pos="269875" algn="l"/>
              </a:tabLst>
            </a:pPr>
            <a:r>
              <a:rPr sz="1350" spc="-10" dirty="0">
                <a:solidFill>
                  <a:srgbClr val="1E1C11"/>
                </a:solidFill>
                <a:latin typeface="Tahoma"/>
                <a:cs typeface="Tahoma"/>
              </a:rPr>
              <a:t>Easily</a:t>
            </a:r>
            <a:r>
              <a:rPr sz="1350" spc="-20" dirty="0">
                <a:solidFill>
                  <a:srgbClr val="1E1C11"/>
                </a:solidFill>
                <a:latin typeface="Tahoma"/>
                <a:cs typeface="Tahoma"/>
              </a:rPr>
              <a:t> </a:t>
            </a:r>
            <a:r>
              <a:rPr sz="1350" dirty="0">
                <a:solidFill>
                  <a:srgbClr val="1E1C11"/>
                </a:solidFill>
                <a:latin typeface="Tahoma"/>
                <a:cs typeface="Tahoma"/>
              </a:rPr>
              <a:t>view</a:t>
            </a:r>
            <a:r>
              <a:rPr sz="1350" spc="-5" dirty="0">
                <a:solidFill>
                  <a:srgbClr val="1E1C11"/>
                </a:solidFill>
                <a:latin typeface="Tahoma"/>
                <a:cs typeface="Tahoma"/>
              </a:rPr>
              <a:t> </a:t>
            </a:r>
            <a:r>
              <a:rPr sz="1350" dirty="0">
                <a:solidFill>
                  <a:srgbClr val="1E1C11"/>
                </a:solidFill>
                <a:latin typeface="Tahoma"/>
                <a:cs typeface="Tahoma"/>
              </a:rPr>
              <a:t>audit</a:t>
            </a:r>
            <a:r>
              <a:rPr sz="1350" spc="-15" dirty="0">
                <a:solidFill>
                  <a:srgbClr val="1E1C11"/>
                </a:solidFill>
                <a:latin typeface="Tahoma"/>
                <a:cs typeface="Tahoma"/>
              </a:rPr>
              <a:t> </a:t>
            </a:r>
            <a:r>
              <a:rPr sz="1350" dirty="0">
                <a:solidFill>
                  <a:srgbClr val="1E1C11"/>
                </a:solidFill>
                <a:latin typeface="Tahoma"/>
                <a:cs typeface="Tahoma"/>
              </a:rPr>
              <a:t>logs/history</a:t>
            </a:r>
            <a:r>
              <a:rPr sz="1350" spc="-35" dirty="0">
                <a:solidFill>
                  <a:srgbClr val="1E1C11"/>
                </a:solidFill>
                <a:latin typeface="Tahoma"/>
                <a:cs typeface="Tahoma"/>
              </a:rPr>
              <a:t> </a:t>
            </a:r>
            <a:r>
              <a:rPr sz="1350" dirty="0">
                <a:solidFill>
                  <a:srgbClr val="1E1C11"/>
                </a:solidFill>
                <a:latin typeface="Tahoma"/>
                <a:cs typeface="Tahoma"/>
              </a:rPr>
              <a:t>of</a:t>
            </a:r>
            <a:r>
              <a:rPr sz="1350" spc="-15" dirty="0">
                <a:solidFill>
                  <a:srgbClr val="1E1C11"/>
                </a:solidFill>
                <a:latin typeface="Tahoma"/>
                <a:cs typeface="Tahoma"/>
              </a:rPr>
              <a:t> </a:t>
            </a:r>
            <a:r>
              <a:rPr sz="1350" spc="-10" dirty="0">
                <a:solidFill>
                  <a:srgbClr val="1E1C11"/>
                </a:solidFill>
                <a:latin typeface="Tahoma"/>
                <a:cs typeface="Tahoma"/>
              </a:rPr>
              <a:t>patient</a:t>
            </a:r>
            <a:endParaRPr sz="135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3" name="object 3"/>
          <p:cNvSpPr txBox="1"/>
          <p:nvPr/>
        </p:nvSpPr>
        <p:spPr>
          <a:xfrm>
            <a:off x="417982" y="513664"/>
            <a:ext cx="4654550" cy="346075"/>
          </a:xfrm>
          <a:prstGeom prst="rect">
            <a:avLst/>
          </a:prstGeom>
        </p:spPr>
        <p:txBody>
          <a:bodyPr vert="horz" wrap="square" lIns="0" tIns="12700" rIns="0" bIns="0" rtlCol="0">
            <a:spAutoFit/>
          </a:bodyPr>
          <a:lstStyle/>
          <a:p>
            <a:pPr marL="12700">
              <a:lnSpc>
                <a:spcPct val="100000"/>
              </a:lnSpc>
              <a:spcBef>
                <a:spcPts val="100"/>
              </a:spcBef>
            </a:pPr>
            <a:r>
              <a:rPr lang="en-IE" sz="2100" b="1" spc="-150" dirty="0">
                <a:solidFill>
                  <a:srgbClr val="C00000"/>
                </a:solidFill>
                <a:latin typeface="Tahoma"/>
                <a:cs typeface="Tahoma"/>
              </a:rPr>
              <a:t>9</a:t>
            </a:r>
            <a:r>
              <a:rPr sz="2100" b="1" spc="-150" dirty="0">
                <a:solidFill>
                  <a:srgbClr val="C00000"/>
                </a:solidFill>
                <a:latin typeface="Tahoma"/>
                <a:cs typeface="Tahoma"/>
              </a:rPr>
              <a:t>.</a:t>
            </a:r>
            <a:r>
              <a:rPr sz="2100" b="1" spc="-114" dirty="0">
                <a:solidFill>
                  <a:srgbClr val="C00000"/>
                </a:solidFill>
                <a:latin typeface="Tahoma"/>
                <a:cs typeface="Tahoma"/>
              </a:rPr>
              <a:t> </a:t>
            </a:r>
            <a:r>
              <a:rPr sz="2100" b="1" spc="-160" dirty="0">
                <a:solidFill>
                  <a:srgbClr val="C00000"/>
                </a:solidFill>
                <a:latin typeface="Tahoma"/>
                <a:cs typeface="Tahoma"/>
              </a:rPr>
              <a:t>eLearning</a:t>
            </a:r>
            <a:r>
              <a:rPr sz="2100" b="1" spc="-60" dirty="0">
                <a:solidFill>
                  <a:srgbClr val="C00000"/>
                </a:solidFill>
                <a:latin typeface="Tahoma"/>
                <a:cs typeface="Tahoma"/>
              </a:rPr>
              <a:t> </a:t>
            </a:r>
            <a:r>
              <a:rPr sz="2100" b="1" spc="-180" dirty="0">
                <a:solidFill>
                  <a:srgbClr val="C00000"/>
                </a:solidFill>
                <a:latin typeface="Tahoma"/>
                <a:cs typeface="Tahoma"/>
              </a:rPr>
              <a:t>and</a:t>
            </a:r>
            <a:r>
              <a:rPr sz="2100" b="1" spc="-110" dirty="0">
                <a:solidFill>
                  <a:srgbClr val="C00000"/>
                </a:solidFill>
                <a:latin typeface="Tahoma"/>
                <a:cs typeface="Tahoma"/>
              </a:rPr>
              <a:t> </a:t>
            </a:r>
            <a:r>
              <a:rPr sz="2100" b="1" spc="-145" dirty="0">
                <a:solidFill>
                  <a:srgbClr val="C00000"/>
                </a:solidFill>
                <a:latin typeface="Tahoma"/>
                <a:cs typeface="Tahoma"/>
              </a:rPr>
              <a:t>Training</a:t>
            </a:r>
            <a:r>
              <a:rPr sz="2100" b="1" spc="-80" dirty="0">
                <a:solidFill>
                  <a:srgbClr val="C00000"/>
                </a:solidFill>
                <a:latin typeface="Tahoma"/>
                <a:cs typeface="Tahoma"/>
              </a:rPr>
              <a:t> </a:t>
            </a:r>
            <a:r>
              <a:rPr sz="2100" b="1" spc="-125" dirty="0">
                <a:solidFill>
                  <a:srgbClr val="C00000"/>
                </a:solidFill>
                <a:latin typeface="Tahoma"/>
                <a:cs typeface="Tahoma"/>
              </a:rPr>
              <a:t>Management</a:t>
            </a:r>
            <a:endParaRPr sz="2100" dirty="0">
              <a:latin typeface="Tahoma"/>
              <a:cs typeface="Tahoma"/>
            </a:endParaRPr>
          </a:p>
        </p:txBody>
      </p:sp>
      <p:sp>
        <p:nvSpPr>
          <p:cNvPr id="4" name="object 4"/>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sp>
        <p:nvSpPr>
          <p:cNvPr id="5" name="object 5"/>
          <p:cNvSpPr txBox="1"/>
          <p:nvPr/>
        </p:nvSpPr>
        <p:spPr>
          <a:xfrm>
            <a:off x="417982" y="1095502"/>
            <a:ext cx="6574790" cy="2290445"/>
          </a:xfrm>
          <a:prstGeom prst="rect">
            <a:avLst/>
          </a:prstGeom>
        </p:spPr>
        <p:txBody>
          <a:bodyPr vert="horz" wrap="square" lIns="0" tIns="13335" rIns="0" bIns="0" rtlCol="0">
            <a:spAutoFit/>
          </a:bodyPr>
          <a:lstStyle/>
          <a:p>
            <a:pPr marL="12700" marR="147320">
              <a:lnSpc>
                <a:spcPct val="100000"/>
              </a:lnSpc>
              <a:spcBef>
                <a:spcPts val="105"/>
              </a:spcBef>
            </a:pPr>
            <a:r>
              <a:rPr sz="1350" dirty="0">
                <a:latin typeface="Calibri"/>
                <a:cs typeface="Calibri"/>
              </a:rPr>
              <a:t>Odoo</a:t>
            </a:r>
            <a:r>
              <a:rPr sz="1350" spc="-50" dirty="0">
                <a:latin typeface="Calibri"/>
                <a:cs typeface="Calibri"/>
              </a:rPr>
              <a:t> </a:t>
            </a:r>
            <a:r>
              <a:rPr sz="1350" dirty="0">
                <a:latin typeface="Calibri"/>
                <a:cs typeface="Calibri"/>
              </a:rPr>
              <a:t>eLearning</a:t>
            </a:r>
            <a:r>
              <a:rPr sz="1350" spc="-30" dirty="0">
                <a:latin typeface="Calibri"/>
                <a:cs typeface="Calibri"/>
              </a:rPr>
              <a:t> </a:t>
            </a:r>
            <a:r>
              <a:rPr sz="1350" dirty="0">
                <a:latin typeface="Calibri"/>
                <a:cs typeface="Calibri"/>
              </a:rPr>
              <a:t>is</a:t>
            </a:r>
            <a:r>
              <a:rPr sz="1350" spc="-35" dirty="0">
                <a:latin typeface="Calibri"/>
                <a:cs typeface="Calibri"/>
              </a:rPr>
              <a:t> </a:t>
            </a:r>
            <a:r>
              <a:rPr sz="1350" dirty="0">
                <a:latin typeface="Calibri"/>
                <a:cs typeface="Calibri"/>
              </a:rPr>
              <a:t>the</a:t>
            </a:r>
            <a:r>
              <a:rPr sz="1350" spc="-40" dirty="0">
                <a:latin typeface="Calibri"/>
                <a:cs typeface="Calibri"/>
              </a:rPr>
              <a:t> </a:t>
            </a:r>
            <a:r>
              <a:rPr sz="1350" dirty="0">
                <a:latin typeface="Calibri"/>
                <a:cs typeface="Calibri"/>
              </a:rPr>
              <a:t>perfect</a:t>
            </a:r>
            <a:r>
              <a:rPr sz="1350" spc="-20" dirty="0">
                <a:latin typeface="Calibri"/>
                <a:cs typeface="Calibri"/>
              </a:rPr>
              <a:t> </a:t>
            </a:r>
            <a:r>
              <a:rPr sz="1350" dirty="0">
                <a:latin typeface="Calibri"/>
                <a:cs typeface="Calibri"/>
              </a:rPr>
              <a:t>Learning</a:t>
            </a:r>
            <a:r>
              <a:rPr sz="1350" spc="-40" dirty="0">
                <a:latin typeface="Calibri"/>
                <a:cs typeface="Calibri"/>
              </a:rPr>
              <a:t> </a:t>
            </a:r>
            <a:r>
              <a:rPr sz="1350" spc="-10" dirty="0">
                <a:latin typeface="Calibri"/>
                <a:cs typeface="Calibri"/>
              </a:rPr>
              <a:t>Management</a:t>
            </a:r>
            <a:r>
              <a:rPr sz="1350" spc="-35" dirty="0">
                <a:latin typeface="Calibri"/>
                <a:cs typeface="Calibri"/>
              </a:rPr>
              <a:t> </a:t>
            </a:r>
            <a:r>
              <a:rPr sz="1350" spc="-10" dirty="0">
                <a:latin typeface="Calibri"/>
                <a:cs typeface="Calibri"/>
              </a:rPr>
              <a:t>System</a:t>
            </a:r>
            <a:r>
              <a:rPr sz="1350" spc="-65" dirty="0">
                <a:latin typeface="Calibri"/>
                <a:cs typeface="Calibri"/>
              </a:rPr>
              <a:t> </a:t>
            </a:r>
            <a:r>
              <a:rPr sz="1350" dirty="0">
                <a:latin typeface="Calibri"/>
                <a:cs typeface="Calibri"/>
              </a:rPr>
              <a:t>to</a:t>
            </a:r>
            <a:r>
              <a:rPr sz="1350" spc="-45" dirty="0">
                <a:latin typeface="Calibri"/>
                <a:cs typeface="Calibri"/>
              </a:rPr>
              <a:t> </a:t>
            </a:r>
            <a:r>
              <a:rPr sz="1350" dirty="0">
                <a:latin typeface="Calibri"/>
                <a:cs typeface="Calibri"/>
              </a:rPr>
              <a:t>enable</a:t>
            </a:r>
            <a:r>
              <a:rPr sz="1350" spc="-15" dirty="0">
                <a:latin typeface="Calibri"/>
                <a:cs typeface="Calibri"/>
              </a:rPr>
              <a:t> </a:t>
            </a:r>
            <a:r>
              <a:rPr sz="1350" dirty="0">
                <a:latin typeface="Calibri"/>
                <a:cs typeface="Calibri"/>
              </a:rPr>
              <a:t>Community</a:t>
            </a:r>
            <a:r>
              <a:rPr sz="1350" spc="-50" dirty="0">
                <a:latin typeface="Calibri"/>
                <a:cs typeface="Calibri"/>
              </a:rPr>
              <a:t> </a:t>
            </a:r>
            <a:r>
              <a:rPr sz="1350" spc="-10" dirty="0">
                <a:latin typeface="Calibri"/>
                <a:cs typeface="Calibri"/>
              </a:rPr>
              <a:t>learning, </a:t>
            </a:r>
            <a:r>
              <a:rPr sz="1350" dirty="0">
                <a:latin typeface="Calibri"/>
                <a:cs typeface="Calibri"/>
              </a:rPr>
              <a:t>share</a:t>
            </a:r>
            <a:r>
              <a:rPr sz="1350" spc="-50" dirty="0">
                <a:latin typeface="Calibri"/>
                <a:cs typeface="Calibri"/>
              </a:rPr>
              <a:t> </a:t>
            </a:r>
            <a:r>
              <a:rPr sz="1350" dirty="0">
                <a:latin typeface="Calibri"/>
                <a:cs typeface="Calibri"/>
              </a:rPr>
              <a:t>knowledge,</a:t>
            </a:r>
            <a:r>
              <a:rPr sz="1350" spc="-70" dirty="0">
                <a:latin typeface="Calibri"/>
                <a:cs typeface="Calibri"/>
              </a:rPr>
              <a:t> </a:t>
            </a:r>
            <a:r>
              <a:rPr sz="1350" dirty="0">
                <a:latin typeface="Calibri"/>
                <a:cs typeface="Calibri"/>
              </a:rPr>
              <a:t>and</a:t>
            </a:r>
            <a:r>
              <a:rPr sz="1350" spc="-45" dirty="0">
                <a:latin typeface="Calibri"/>
                <a:cs typeface="Calibri"/>
              </a:rPr>
              <a:t> </a:t>
            </a:r>
            <a:r>
              <a:rPr sz="1350" dirty="0">
                <a:latin typeface="Calibri"/>
                <a:cs typeface="Calibri"/>
              </a:rPr>
              <a:t>manage</a:t>
            </a:r>
            <a:r>
              <a:rPr sz="1350" spc="-50" dirty="0">
                <a:latin typeface="Calibri"/>
                <a:cs typeface="Calibri"/>
              </a:rPr>
              <a:t> </a:t>
            </a:r>
            <a:r>
              <a:rPr sz="1350" spc="-10" dirty="0">
                <a:latin typeface="Calibri"/>
                <a:cs typeface="Calibri"/>
              </a:rPr>
              <a:t>certifications!</a:t>
            </a:r>
            <a:endParaRPr sz="1350">
              <a:latin typeface="Calibri"/>
              <a:cs typeface="Calibri"/>
            </a:endParaRPr>
          </a:p>
          <a:p>
            <a:pPr>
              <a:lnSpc>
                <a:spcPct val="100000"/>
              </a:lnSpc>
              <a:spcBef>
                <a:spcPts val="45"/>
              </a:spcBef>
            </a:pPr>
            <a:endParaRPr sz="1350">
              <a:latin typeface="Calibri"/>
              <a:cs typeface="Calibri"/>
            </a:endParaRPr>
          </a:p>
          <a:p>
            <a:pPr marL="270510" indent="-257810">
              <a:lnSpc>
                <a:spcPct val="100000"/>
              </a:lnSpc>
              <a:buAutoNum type="arabicPeriod"/>
              <a:tabLst>
                <a:tab pos="270510" algn="l"/>
              </a:tabLst>
            </a:pPr>
            <a:r>
              <a:rPr sz="1350" spc="-25" dirty="0">
                <a:solidFill>
                  <a:srgbClr val="1E1C11"/>
                </a:solidFill>
                <a:latin typeface="Tahoma"/>
                <a:cs typeface="Tahoma"/>
              </a:rPr>
              <a:t>Engaging</a:t>
            </a:r>
            <a:r>
              <a:rPr sz="1350" spc="-75" dirty="0">
                <a:solidFill>
                  <a:srgbClr val="1E1C11"/>
                </a:solidFill>
                <a:latin typeface="Tahoma"/>
                <a:cs typeface="Tahoma"/>
              </a:rPr>
              <a:t> </a:t>
            </a:r>
            <a:r>
              <a:rPr sz="1350" dirty="0">
                <a:solidFill>
                  <a:srgbClr val="1E1C11"/>
                </a:solidFill>
                <a:latin typeface="Tahoma"/>
                <a:cs typeface="Tahoma"/>
              </a:rPr>
              <a:t>content:</a:t>
            </a:r>
            <a:r>
              <a:rPr sz="1350" spc="-70" dirty="0">
                <a:solidFill>
                  <a:srgbClr val="1E1C11"/>
                </a:solidFill>
                <a:latin typeface="Tahoma"/>
                <a:cs typeface="Tahoma"/>
              </a:rPr>
              <a:t> </a:t>
            </a:r>
            <a:r>
              <a:rPr sz="1350" spc="-10" dirty="0">
                <a:solidFill>
                  <a:srgbClr val="1E1C11"/>
                </a:solidFill>
                <a:latin typeface="Tahoma"/>
                <a:cs typeface="Tahoma"/>
              </a:rPr>
              <a:t>videos,</a:t>
            </a:r>
            <a:r>
              <a:rPr sz="1350" spc="-45" dirty="0">
                <a:solidFill>
                  <a:srgbClr val="1E1C11"/>
                </a:solidFill>
                <a:latin typeface="Tahoma"/>
                <a:cs typeface="Tahoma"/>
              </a:rPr>
              <a:t> </a:t>
            </a:r>
            <a:r>
              <a:rPr sz="1350" spc="-10" dirty="0">
                <a:solidFill>
                  <a:srgbClr val="1E1C11"/>
                </a:solidFill>
                <a:latin typeface="Tahoma"/>
                <a:cs typeface="Tahoma"/>
              </a:rPr>
              <a:t>presentations,</a:t>
            </a:r>
            <a:r>
              <a:rPr sz="1350" spc="-70" dirty="0">
                <a:solidFill>
                  <a:srgbClr val="1E1C11"/>
                </a:solidFill>
                <a:latin typeface="Tahoma"/>
                <a:cs typeface="Tahoma"/>
              </a:rPr>
              <a:t> </a:t>
            </a:r>
            <a:r>
              <a:rPr sz="1350" spc="-10" dirty="0">
                <a:solidFill>
                  <a:srgbClr val="1E1C11"/>
                </a:solidFill>
                <a:latin typeface="Tahoma"/>
                <a:cs typeface="Tahoma"/>
              </a:rPr>
              <a:t>documents,</a:t>
            </a:r>
            <a:r>
              <a:rPr sz="1350" spc="-75" dirty="0">
                <a:solidFill>
                  <a:srgbClr val="1E1C11"/>
                </a:solidFill>
                <a:latin typeface="Tahoma"/>
                <a:cs typeface="Tahoma"/>
              </a:rPr>
              <a:t> </a:t>
            </a:r>
            <a:r>
              <a:rPr sz="1350" spc="-20" dirty="0">
                <a:solidFill>
                  <a:srgbClr val="1E1C11"/>
                </a:solidFill>
                <a:latin typeface="Tahoma"/>
                <a:cs typeface="Tahoma"/>
              </a:rPr>
              <a:t>quizzes,</a:t>
            </a:r>
            <a:r>
              <a:rPr sz="1350" spc="-45" dirty="0">
                <a:solidFill>
                  <a:srgbClr val="1E1C11"/>
                </a:solidFill>
                <a:latin typeface="Tahoma"/>
                <a:cs typeface="Tahoma"/>
              </a:rPr>
              <a:t> </a:t>
            </a:r>
            <a:r>
              <a:rPr sz="1350" spc="-20" dirty="0">
                <a:solidFill>
                  <a:srgbClr val="1E1C11"/>
                </a:solidFill>
                <a:latin typeface="Tahoma"/>
                <a:cs typeface="Tahoma"/>
              </a:rPr>
              <a:t>and</a:t>
            </a:r>
            <a:r>
              <a:rPr sz="1350" spc="-55" dirty="0">
                <a:solidFill>
                  <a:srgbClr val="1E1C11"/>
                </a:solidFill>
                <a:latin typeface="Tahoma"/>
                <a:cs typeface="Tahoma"/>
              </a:rPr>
              <a:t> </a:t>
            </a:r>
            <a:r>
              <a:rPr sz="1350" spc="-10" dirty="0">
                <a:solidFill>
                  <a:srgbClr val="1E1C11"/>
                </a:solidFill>
                <a:latin typeface="Tahoma"/>
                <a:cs typeface="Tahoma"/>
              </a:rPr>
              <a:t>reviews</a:t>
            </a:r>
            <a:endParaRPr sz="1350">
              <a:latin typeface="Tahoma"/>
              <a:cs typeface="Tahoma"/>
            </a:endParaRPr>
          </a:p>
          <a:p>
            <a:pPr marL="270510" indent="-257810">
              <a:lnSpc>
                <a:spcPts val="1585"/>
              </a:lnSpc>
              <a:buAutoNum type="arabicPeriod"/>
              <a:tabLst>
                <a:tab pos="270510" algn="l"/>
              </a:tabLst>
            </a:pPr>
            <a:r>
              <a:rPr sz="1350" dirty="0">
                <a:solidFill>
                  <a:srgbClr val="1E1C11"/>
                </a:solidFill>
                <a:latin typeface="Tahoma"/>
                <a:cs typeface="Tahoma"/>
              </a:rPr>
              <a:t>Self-</a:t>
            </a:r>
            <a:r>
              <a:rPr sz="1350" spc="-10" dirty="0">
                <a:solidFill>
                  <a:srgbClr val="1E1C11"/>
                </a:solidFill>
                <a:latin typeface="Tahoma"/>
                <a:cs typeface="Tahoma"/>
              </a:rPr>
              <a:t>paced</a:t>
            </a:r>
            <a:r>
              <a:rPr sz="1350" spc="-70" dirty="0">
                <a:solidFill>
                  <a:srgbClr val="1E1C11"/>
                </a:solidFill>
                <a:latin typeface="Tahoma"/>
                <a:cs typeface="Tahoma"/>
              </a:rPr>
              <a:t> </a:t>
            </a:r>
            <a:r>
              <a:rPr sz="1350" spc="-30" dirty="0">
                <a:solidFill>
                  <a:srgbClr val="1E1C11"/>
                </a:solidFill>
                <a:latin typeface="Tahoma"/>
                <a:cs typeface="Tahoma"/>
              </a:rPr>
              <a:t>learning:</a:t>
            </a:r>
            <a:r>
              <a:rPr sz="1350" spc="-90" dirty="0">
                <a:solidFill>
                  <a:srgbClr val="1E1C11"/>
                </a:solidFill>
                <a:latin typeface="Tahoma"/>
                <a:cs typeface="Tahoma"/>
              </a:rPr>
              <a:t> </a:t>
            </a:r>
            <a:r>
              <a:rPr sz="1350" dirty="0">
                <a:solidFill>
                  <a:srgbClr val="1E1C11"/>
                </a:solidFill>
                <a:latin typeface="Tahoma"/>
                <a:cs typeface="Tahoma"/>
              </a:rPr>
              <a:t>Participants</a:t>
            </a:r>
            <a:r>
              <a:rPr sz="1350" spc="-40" dirty="0">
                <a:solidFill>
                  <a:srgbClr val="1E1C11"/>
                </a:solidFill>
                <a:latin typeface="Tahoma"/>
                <a:cs typeface="Tahoma"/>
              </a:rPr>
              <a:t> </a:t>
            </a:r>
            <a:r>
              <a:rPr sz="1350" dirty="0">
                <a:solidFill>
                  <a:srgbClr val="1E1C11"/>
                </a:solidFill>
                <a:latin typeface="Tahoma"/>
                <a:cs typeface="Tahoma"/>
              </a:rPr>
              <a:t>can</a:t>
            </a:r>
            <a:r>
              <a:rPr sz="1350" spc="-40" dirty="0">
                <a:solidFill>
                  <a:srgbClr val="1E1C11"/>
                </a:solidFill>
                <a:latin typeface="Tahoma"/>
                <a:cs typeface="Tahoma"/>
              </a:rPr>
              <a:t> </a:t>
            </a:r>
            <a:r>
              <a:rPr sz="1350" dirty="0">
                <a:solidFill>
                  <a:srgbClr val="1E1C11"/>
                </a:solidFill>
                <a:latin typeface="Tahoma"/>
                <a:cs typeface="Tahoma"/>
              </a:rPr>
              <a:t>see</a:t>
            </a:r>
            <a:r>
              <a:rPr sz="1350" spc="-55" dirty="0">
                <a:solidFill>
                  <a:srgbClr val="1E1C11"/>
                </a:solidFill>
                <a:latin typeface="Tahoma"/>
                <a:cs typeface="Tahoma"/>
              </a:rPr>
              <a:t> </a:t>
            </a:r>
            <a:r>
              <a:rPr sz="1350" dirty="0">
                <a:solidFill>
                  <a:srgbClr val="1E1C11"/>
                </a:solidFill>
                <a:latin typeface="Tahoma"/>
                <a:cs typeface="Tahoma"/>
              </a:rPr>
              <a:t>their</a:t>
            </a:r>
            <a:r>
              <a:rPr sz="1350" spc="-70" dirty="0">
                <a:solidFill>
                  <a:srgbClr val="1E1C11"/>
                </a:solidFill>
                <a:latin typeface="Tahoma"/>
                <a:cs typeface="Tahoma"/>
              </a:rPr>
              <a:t> </a:t>
            </a:r>
            <a:r>
              <a:rPr sz="1350" spc="-10" dirty="0">
                <a:solidFill>
                  <a:srgbClr val="1E1C11"/>
                </a:solidFill>
                <a:latin typeface="Tahoma"/>
                <a:cs typeface="Tahoma"/>
              </a:rPr>
              <a:t>progress</a:t>
            </a:r>
            <a:r>
              <a:rPr sz="1350" spc="-70" dirty="0">
                <a:solidFill>
                  <a:srgbClr val="1E1C11"/>
                </a:solidFill>
                <a:latin typeface="Tahoma"/>
                <a:cs typeface="Tahoma"/>
              </a:rPr>
              <a:t> </a:t>
            </a:r>
            <a:r>
              <a:rPr sz="1350" spc="-10" dirty="0">
                <a:solidFill>
                  <a:srgbClr val="1E1C11"/>
                </a:solidFill>
                <a:latin typeface="Tahoma"/>
                <a:cs typeface="Tahoma"/>
              </a:rPr>
              <a:t>and</a:t>
            </a:r>
            <a:r>
              <a:rPr sz="1350" spc="-35" dirty="0">
                <a:solidFill>
                  <a:srgbClr val="1E1C11"/>
                </a:solidFill>
                <a:latin typeface="Tahoma"/>
                <a:cs typeface="Tahoma"/>
              </a:rPr>
              <a:t> </a:t>
            </a:r>
            <a:r>
              <a:rPr sz="1350" dirty="0">
                <a:solidFill>
                  <a:srgbClr val="1E1C11"/>
                </a:solidFill>
                <a:latin typeface="Tahoma"/>
                <a:cs typeface="Tahoma"/>
              </a:rPr>
              <a:t>whats</a:t>
            </a:r>
            <a:r>
              <a:rPr sz="1350" spc="-60" dirty="0">
                <a:solidFill>
                  <a:srgbClr val="1E1C11"/>
                </a:solidFill>
                <a:latin typeface="Tahoma"/>
                <a:cs typeface="Tahoma"/>
              </a:rPr>
              <a:t> </a:t>
            </a:r>
            <a:r>
              <a:rPr sz="1350" spc="-20" dirty="0">
                <a:solidFill>
                  <a:srgbClr val="1E1C11"/>
                </a:solidFill>
                <a:latin typeface="Tahoma"/>
                <a:cs typeface="Tahoma"/>
              </a:rPr>
              <a:t>next</a:t>
            </a:r>
            <a:endParaRPr sz="1350">
              <a:latin typeface="Tahoma"/>
              <a:cs typeface="Tahoma"/>
            </a:endParaRPr>
          </a:p>
          <a:p>
            <a:pPr marL="269875" indent="-257175">
              <a:lnSpc>
                <a:spcPts val="1585"/>
              </a:lnSpc>
              <a:buAutoNum type="arabicPeriod"/>
              <a:tabLst>
                <a:tab pos="269875" algn="l"/>
              </a:tabLst>
            </a:pPr>
            <a:r>
              <a:rPr sz="1350" dirty="0">
                <a:latin typeface="Calibri"/>
                <a:cs typeface="Calibri"/>
              </a:rPr>
              <a:t>Check</a:t>
            </a:r>
            <a:r>
              <a:rPr sz="1350" spc="-30" dirty="0">
                <a:latin typeface="Calibri"/>
                <a:cs typeface="Calibri"/>
              </a:rPr>
              <a:t> </a:t>
            </a:r>
            <a:r>
              <a:rPr sz="1350" dirty="0">
                <a:latin typeface="Calibri"/>
                <a:cs typeface="Calibri"/>
              </a:rPr>
              <a:t>how</a:t>
            </a:r>
            <a:r>
              <a:rPr sz="1350" spc="-55" dirty="0">
                <a:latin typeface="Calibri"/>
                <a:cs typeface="Calibri"/>
              </a:rPr>
              <a:t> </a:t>
            </a:r>
            <a:r>
              <a:rPr sz="1350" dirty="0">
                <a:latin typeface="Calibri"/>
                <a:cs typeface="Calibri"/>
              </a:rPr>
              <a:t>well</a:t>
            </a:r>
            <a:r>
              <a:rPr sz="1350" spc="-40" dirty="0">
                <a:latin typeface="Calibri"/>
                <a:cs typeface="Calibri"/>
              </a:rPr>
              <a:t> </a:t>
            </a:r>
            <a:r>
              <a:rPr sz="1350" dirty="0">
                <a:latin typeface="Calibri"/>
                <a:cs typeface="Calibri"/>
              </a:rPr>
              <a:t>people</a:t>
            </a:r>
            <a:r>
              <a:rPr sz="1350" spc="-30" dirty="0">
                <a:latin typeface="Calibri"/>
                <a:cs typeface="Calibri"/>
              </a:rPr>
              <a:t> </a:t>
            </a:r>
            <a:r>
              <a:rPr sz="1350" dirty="0">
                <a:latin typeface="Calibri"/>
                <a:cs typeface="Calibri"/>
              </a:rPr>
              <a:t>are</a:t>
            </a:r>
            <a:r>
              <a:rPr sz="1350" spc="-35" dirty="0">
                <a:latin typeface="Calibri"/>
                <a:cs typeface="Calibri"/>
              </a:rPr>
              <a:t> </a:t>
            </a:r>
            <a:r>
              <a:rPr sz="1350" dirty="0">
                <a:latin typeface="Calibri"/>
                <a:cs typeface="Calibri"/>
              </a:rPr>
              <a:t>learning</a:t>
            </a:r>
            <a:r>
              <a:rPr sz="1350" spc="-15" dirty="0">
                <a:latin typeface="Calibri"/>
                <a:cs typeface="Calibri"/>
              </a:rPr>
              <a:t> </a:t>
            </a:r>
            <a:r>
              <a:rPr sz="1350" dirty="0">
                <a:latin typeface="Calibri"/>
                <a:cs typeface="Calibri"/>
              </a:rPr>
              <a:t>and</a:t>
            </a:r>
            <a:r>
              <a:rPr sz="1350" spc="-30" dirty="0">
                <a:latin typeface="Calibri"/>
                <a:cs typeface="Calibri"/>
              </a:rPr>
              <a:t> </a:t>
            </a:r>
            <a:r>
              <a:rPr sz="1350" dirty="0">
                <a:latin typeface="Calibri"/>
                <a:cs typeface="Calibri"/>
              </a:rPr>
              <a:t>what</a:t>
            </a:r>
            <a:r>
              <a:rPr sz="1350" spc="-40" dirty="0">
                <a:latin typeface="Calibri"/>
                <a:cs typeface="Calibri"/>
              </a:rPr>
              <a:t> </a:t>
            </a:r>
            <a:r>
              <a:rPr sz="1350" dirty="0">
                <a:latin typeface="Calibri"/>
                <a:cs typeface="Calibri"/>
              </a:rPr>
              <a:t>they</a:t>
            </a:r>
            <a:r>
              <a:rPr sz="1350" spc="-30" dirty="0">
                <a:latin typeface="Calibri"/>
                <a:cs typeface="Calibri"/>
              </a:rPr>
              <a:t> </a:t>
            </a:r>
            <a:r>
              <a:rPr sz="1350" dirty="0">
                <a:latin typeface="Calibri"/>
                <a:cs typeface="Calibri"/>
              </a:rPr>
              <a:t>think</a:t>
            </a:r>
            <a:r>
              <a:rPr sz="1350" spc="-40" dirty="0">
                <a:latin typeface="Calibri"/>
                <a:cs typeface="Calibri"/>
              </a:rPr>
              <a:t> </a:t>
            </a:r>
            <a:r>
              <a:rPr sz="1350" dirty="0">
                <a:latin typeface="Calibri"/>
                <a:cs typeface="Calibri"/>
              </a:rPr>
              <a:t>of</a:t>
            </a:r>
            <a:r>
              <a:rPr sz="1350" spc="-40" dirty="0">
                <a:latin typeface="Calibri"/>
                <a:cs typeface="Calibri"/>
              </a:rPr>
              <a:t> </a:t>
            </a:r>
            <a:r>
              <a:rPr sz="1350" dirty="0">
                <a:latin typeface="Calibri"/>
                <a:cs typeface="Calibri"/>
              </a:rPr>
              <a:t>the</a:t>
            </a:r>
            <a:r>
              <a:rPr sz="1350" spc="-45" dirty="0">
                <a:latin typeface="Calibri"/>
                <a:cs typeface="Calibri"/>
              </a:rPr>
              <a:t> </a:t>
            </a:r>
            <a:r>
              <a:rPr sz="1350" spc="-10" dirty="0">
                <a:latin typeface="Calibri"/>
                <a:cs typeface="Calibri"/>
              </a:rPr>
              <a:t>content.</a:t>
            </a:r>
            <a:endParaRPr sz="1350">
              <a:latin typeface="Calibri"/>
              <a:cs typeface="Calibri"/>
            </a:endParaRPr>
          </a:p>
          <a:p>
            <a:pPr marL="269875" indent="-257175">
              <a:lnSpc>
                <a:spcPct val="100000"/>
              </a:lnSpc>
              <a:buAutoNum type="arabicPeriod"/>
              <a:tabLst>
                <a:tab pos="269875" algn="l"/>
              </a:tabLst>
            </a:pPr>
            <a:r>
              <a:rPr sz="1350" spc="-10" dirty="0">
                <a:latin typeface="Calibri"/>
                <a:cs typeface="Calibri"/>
              </a:rPr>
              <a:t>Certifications:</a:t>
            </a:r>
            <a:r>
              <a:rPr sz="1350" spc="-20" dirty="0">
                <a:latin typeface="Calibri"/>
                <a:cs typeface="Calibri"/>
              </a:rPr>
              <a:t> </a:t>
            </a:r>
            <a:r>
              <a:rPr sz="1350" dirty="0">
                <a:latin typeface="Calibri"/>
                <a:cs typeface="Calibri"/>
              </a:rPr>
              <a:t>Score</a:t>
            </a:r>
            <a:r>
              <a:rPr sz="1350" spc="-40" dirty="0">
                <a:latin typeface="Calibri"/>
                <a:cs typeface="Calibri"/>
              </a:rPr>
              <a:t> </a:t>
            </a:r>
            <a:r>
              <a:rPr sz="1350" spc="-10" dirty="0">
                <a:latin typeface="Calibri"/>
                <a:cs typeface="Calibri"/>
              </a:rPr>
              <a:t>advanced</a:t>
            </a:r>
            <a:r>
              <a:rPr sz="1350" spc="-5" dirty="0">
                <a:latin typeface="Calibri"/>
                <a:cs typeface="Calibri"/>
              </a:rPr>
              <a:t> </a:t>
            </a:r>
            <a:r>
              <a:rPr sz="1350" dirty="0">
                <a:latin typeface="Calibri"/>
                <a:cs typeface="Calibri"/>
              </a:rPr>
              <a:t>tests</a:t>
            </a:r>
            <a:r>
              <a:rPr sz="1350" spc="-40" dirty="0">
                <a:latin typeface="Calibri"/>
                <a:cs typeface="Calibri"/>
              </a:rPr>
              <a:t> </a:t>
            </a:r>
            <a:r>
              <a:rPr sz="1350" dirty="0">
                <a:latin typeface="Calibri"/>
                <a:cs typeface="Calibri"/>
              </a:rPr>
              <a:t>and</a:t>
            </a:r>
            <a:r>
              <a:rPr sz="1350" spc="-20" dirty="0">
                <a:latin typeface="Calibri"/>
                <a:cs typeface="Calibri"/>
              </a:rPr>
              <a:t> </a:t>
            </a:r>
            <a:r>
              <a:rPr sz="1350" dirty="0">
                <a:latin typeface="Calibri"/>
                <a:cs typeface="Calibri"/>
              </a:rPr>
              <a:t>see</a:t>
            </a:r>
            <a:r>
              <a:rPr sz="1350" spc="-30" dirty="0">
                <a:latin typeface="Calibri"/>
                <a:cs typeface="Calibri"/>
              </a:rPr>
              <a:t> </a:t>
            </a:r>
            <a:r>
              <a:rPr sz="1350" dirty="0">
                <a:latin typeface="Calibri"/>
                <a:cs typeface="Calibri"/>
              </a:rPr>
              <a:t>how</a:t>
            </a:r>
            <a:r>
              <a:rPr sz="1350" spc="-45" dirty="0">
                <a:latin typeface="Calibri"/>
                <a:cs typeface="Calibri"/>
              </a:rPr>
              <a:t> </a:t>
            </a:r>
            <a:r>
              <a:rPr sz="1350" dirty="0">
                <a:latin typeface="Calibri"/>
                <a:cs typeface="Calibri"/>
              </a:rPr>
              <a:t>many</a:t>
            </a:r>
            <a:r>
              <a:rPr sz="1350" spc="-30" dirty="0">
                <a:latin typeface="Calibri"/>
                <a:cs typeface="Calibri"/>
              </a:rPr>
              <a:t> </a:t>
            </a:r>
            <a:r>
              <a:rPr sz="1350" spc="-10" dirty="0">
                <a:latin typeface="Calibri"/>
                <a:cs typeface="Calibri"/>
              </a:rPr>
              <a:t>attempts</a:t>
            </a:r>
            <a:r>
              <a:rPr sz="1350" spc="-40" dirty="0">
                <a:latin typeface="Calibri"/>
                <a:cs typeface="Calibri"/>
              </a:rPr>
              <a:t> </a:t>
            </a:r>
            <a:r>
              <a:rPr sz="1350" dirty="0">
                <a:latin typeface="Calibri"/>
                <a:cs typeface="Calibri"/>
              </a:rPr>
              <a:t>lead</a:t>
            </a:r>
            <a:r>
              <a:rPr sz="1350" spc="-20" dirty="0">
                <a:latin typeface="Calibri"/>
                <a:cs typeface="Calibri"/>
              </a:rPr>
              <a:t> </a:t>
            </a:r>
            <a:r>
              <a:rPr sz="1350" dirty="0">
                <a:latin typeface="Calibri"/>
                <a:cs typeface="Calibri"/>
              </a:rPr>
              <a:t>to</a:t>
            </a:r>
            <a:r>
              <a:rPr sz="1350" spc="-40" dirty="0">
                <a:latin typeface="Calibri"/>
                <a:cs typeface="Calibri"/>
              </a:rPr>
              <a:t> </a:t>
            </a:r>
            <a:r>
              <a:rPr sz="1350" spc="-10" dirty="0">
                <a:latin typeface="Calibri"/>
                <a:cs typeface="Calibri"/>
              </a:rPr>
              <a:t>success.</a:t>
            </a:r>
            <a:endParaRPr sz="1350">
              <a:latin typeface="Calibri"/>
              <a:cs typeface="Calibri"/>
            </a:endParaRPr>
          </a:p>
          <a:p>
            <a:pPr marL="269875" indent="-257175">
              <a:lnSpc>
                <a:spcPct val="100000"/>
              </a:lnSpc>
              <a:buAutoNum type="arabicPeriod"/>
              <a:tabLst>
                <a:tab pos="269875" algn="l"/>
              </a:tabLst>
            </a:pPr>
            <a:r>
              <a:rPr sz="1350" dirty="0">
                <a:latin typeface="Calibri"/>
                <a:cs typeface="Calibri"/>
              </a:rPr>
              <a:t>Charts</a:t>
            </a:r>
            <a:r>
              <a:rPr sz="1350" spc="-35" dirty="0">
                <a:latin typeface="Calibri"/>
                <a:cs typeface="Calibri"/>
              </a:rPr>
              <a:t> </a:t>
            </a:r>
            <a:r>
              <a:rPr sz="1350" dirty="0">
                <a:latin typeface="Calibri"/>
                <a:cs typeface="Calibri"/>
              </a:rPr>
              <a:t>or</a:t>
            </a:r>
            <a:r>
              <a:rPr sz="1350" spc="-40" dirty="0">
                <a:latin typeface="Calibri"/>
                <a:cs typeface="Calibri"/>
              </a:rPr>
              <a:t> </a:t>
            </a:r>
            <a:r>
              <a:rPr sz="1350" dirty="0">
                <a:latin typeface="Calibri"/>
                <a:cs typeface="Calibri"/>
              </a:rPr>
              <a:t>tables</a:t>
            </a:r>
            <a:r>
              <a:rPr sz="1350" spc="-50" dirty="0">
                <a:latin typeface="Calibri"/>
                <a:cs typeface="Calibri"/>
              </a:rPr>
              <a:t> </a:t>
            </a:r>
            <a:r>
              <a:rPr sz="1350" dirty="0">
                <a:latin typeface="Calibri"/>
                <a:cs typeface="Calibri"/>
              </a:rPr>
              <a:t>-</a:t>
            </a:r>
            <a:r>
              <a:rPr sz="1350" spc="-35" dirty="0">
                <a:latin typeface="Calibri"/>
                <a:cs typeface="Calibri"/>
              </a:rPr>
              <a:t> </a:t>
            </a:r>
            <a:r>
              <a:rPr sz="1350" dirty="0">
                <a:latin typeface="Calibri"/>
                <a:cs typeface="Calibri"/>
              </a:rPr>
              <a:t>you'll</a:t>
            </a:r>
            <a:r>
              <a:rPr sz="1350" spc="-50" dirty="0">
                <a:latin typeface="Calibri"/>
                <a:cs typeface="Calibri"/>
              </a:rPr>
              <a:t> </a:t>
            </a:r>
            <a:r>
              <a:rPr sz="1350" dirty="0">
                <a:latin typeface="Calibri"/>
                <a:cs typeface="Calibri"/>
              </a:rPr>
              <a:t>find</a:t>
            </a:r>
            <a:r>
              <a:rPr sz="1350" spc="-25" dirty="0">
                <a:latin typeface="Calibri"/>
                <a:cs typeface="Calibri"/>
              </a:rPr>
              <a:t> </a:t>
            </a:r>
            <a:r>
              <a:rPr sz="1350" dirty="0">
                <a:latin typeface="Calibri"/>
                <a:cs typeface="Calibri"/>
              </a:rPr>
              <a:t>the</a:t>
            </a:r>
            <a:r>
              <a:rPr sz="1350" spc="-40" dirty="0">
                <a:latin typeface="Calibri"/>
                <a:cs typeface="Calibri"/>
              </a:rPr>
              <a:t> </a:t>
            </a:r>
            <a:r>
              <a:rPr sz="1350" dirty="0">
                <a:latin typeface="Calibri"/>
                <a:cs typeface="Calibri"/>
              </a:rPr>
              <a:t>perfect</a:t>
            </a:r>
            <a:r>
              <a:rPr sz="1350" spc="-30" dirty="0">
                <a:latin typeface="Calibri"/>
                <a:cs typeface="Calibri"/>
              </a:rPr>
              <a:t> </a:t>
            </a:r>
            <a:r>
              <a:rPr sz="1350" dirty="0">
                <a:latin typeface="Calibri"/>
                <a:cs typeface="Calibri"/>
              </a:rPr>
              <a:t>way</a:t>
            </a:r>
            <a:r>
              <a:rPr sz="1350" spc="-50" dirty="0">
                <a:latin typeface="Calibri"/>
                <a:cs typeface="Calibri"/>
              </a:rPr>
              <a:t> </a:t>
            </a:r>
            <a:r>
              <a:rPr sz="1350" dirty="0">
                <a:latin typeface="Calibri"/>
                <a:cs typeface="Calibri"/>
              </a:rPr>
              <a:t>to</a:t>
            </a:r>
            <a:r>
              <a:rPr sz="1350" spc="-45" dirty="0">
                <a:latin typeface="Calibri"/>
                <a:cs typeface="Calibri"/>
              </a:rPr>
              <a:t> </a:t>
            </a:r>
            <a:r>
              <a:rPr sz="1350" dirty="0">
                <a:latin typeface="Calibri"/>
                <a:cs typeface="Calibri"/>
              </a:rPr>
              <a:t>get</a:t>
            </a:r>
            <a:r>
              <a:rPr sz="1350" spc="-35" dirty="0">
                <a:latin typeface="Calibri"/>
                <a:cs typeface="Calibri"/>
              </a:rPr>
              <a:t> </a:t>
            </a:r>
            <a:r>
              <a:rPr sz="1350" dirty="0">
                <a:latin typeface="Calibri"/>
                <a:cs typeface="Calibri"/>
              </a:rPr>
              <a:t>insights</a:t>
            </a:r>
            <a:r>
              <a:rPr sz="1350" spc="-40" dirty="0">
                <a:latin typeface="Calibri"/>
                <a:cs typeface="Calibri"/>
              </a:rPr>
              <a:t> </a:t>
            </a:r>
            <a:r>
              <a:rPr sz="1350" dirty="0">
                <a:latin typeface="Calibri"/>
                <a:cs typeface="Calibri"/>
              </a:rPr>
              <a:t>into</a:t>
            </a:r>
            <a:r>
              <a:rPr sz="1350" spc="-45" dirty="0">
                <a:latin typeface="Calibri"/>
                <a:cs typeface="Calibri"/>
              </a:rPr>
              <a:t> </a:t>
            </a:r>
            <a:r>
              <a:rPr sz="1350" dirty="0">
                <a:latin typeface="Calibri"/>
                <a:cs typeface="Calibri"/>
              </a:rPr>
              <a:t>your</a:t>
            </a:r>
            <a:r>
              <a:rPr sz="1350" spc="-45" dirty="0">
                <a:latin typeface="Calibri"/>
                <a:cs typeface="Calibri"/>
              </a:rPr>
              <a:t> </a:t>
            </a:r>
            <a:r>
              <a:rPr sz="1350" dirty="0">
                <a:latin typeface="Calibri"/>
                <a:cs typeface="Calibri"/>
              </a:rPr>
              <a:t>courses</a:t>
            </a:r>
            <a:r>
              <a:rPr sz="1350" spc="-30" dirty="0">
                <a:latin typeface="Calibri"/>
                <a:cs typeface="Calibri"/>
              </a:rPr>
              <a:t> </a:t>
            </a:r>
            <a:r>
              <a:rPr sz="1350" spc="-25" dirty="0">
                <a:latin typeface="Calibri"/>
                <a:cs typeface="Calibri"/>
              </a:rPr>
              <a:t>and</a:t>
            </a:r>
            <a:endParaRPr sz="1350">
              <a:latin typeface="Calibri"/>
              <a:cs typeface="Calibri"/>
            </a:endParaRPr>
          </a:p>
          <a:p>
            <a:pPr marL="269875">
              <a:lnSpc>
                <a:spcPct val="100000"/>
              </a:lnSpc>
              <a:spcBef>
                <a:spcPts val="5"/>
              </a:spcBef>
            </a:pPr>
            <a:r>
              <a:rPr sz="1350" spc="-10" dirty="0">
                <a:latin typeface="Calibri"/>
                <a:cs typeface="Calibri"/>
              </a:rPr>
              <a:t>certifications,</a:t>
            </a:r>
            <a:r>
              <a:rPr sz="1350" spc="-25" dirty="0">
                <a:latin typeface="Calibri"/>
                <a:cs typeface="Calibri"/>
              </a:rPr>
              <a:t> </a:t>
            </a:r>
            <a:r>
              <a:rPr sz="1350" dirty="0">
                <a:latin typeface="Calibri"/>
                <a:cs typeface="Calibri"/>
              </a:rPr>
              <a:t>the</a:t>
            </a:r>
            <a:r>
              <a:rPr sz="1350" spc="-30" dirty="0">
                <a:latin typeface="Calibri"/>
                <a:cs typeface="Calibri"/>
              </a:rPr>
              <a:t> </a:t>
            </a:r>
            <a:r>
              <a:rPr sz="1350" spc="-10" dirty="0">
                <a:latin typeface="Calibri"/>
                <a:cs typeface="Calibri"/>
              </a:rPr>
              <a:t>performance </a:t>
            </a:r>
            <a:r>
              <a:rPr sz="1350" dirty="0">
                <a:latin typeface="Calibri"/>
                <a:cs typeface="Calibri"/>
              </a:rPr>
              <a:t>of</a:t>
            </a:r>
            <a:r>
              <a:rPr sz="1350" spc="-35" dirty="0">
                <a:latin typeface="Calibri"/>
                <a:cs typeface="Calibri"/>
              </a:rPr>
              <a:t> </a:t>
            </a:r>
            <a:r>
              <a:rPr sz="1350" dirty="0">
                <a:latin typeface="Calibri"/>
                <a:cs typeface="Calibri"/>
              </a:rPr>
              <a:t>your</a:t>
            </a:r>
            <a:r>
              <a:rPr sz="1350" spc="-30" dirty="0">
                <a:latin typeface="Calibri"/>
                <a:cs typeface="Calibri"/>
              </a:rPr>
              <a:t> </a:t>
            </a:r>
            <a:r>
              <a:rPr sz="1350" dirty="0">
                <a:latin typeface="Calibri"/>
                <a:cs typeface="Calibri"/>
              </a:rPr>
              <a:t>learners,</a:t>
            </a:r>
            <a:r>
              <a:rPr sz="1350" spc="5" dirty="0">
                <a:latin typeface="Calibri"/>
                <a:cs typeface="Calibri"/>
              </a:rPr>
              <a:t> </a:t>
            </a:r>
            <a:r>
              <a:rPr sz="1350" dirty="0">
                <a:latin typeface="Calibri"/>
                <a:cs typeface="Calibri"/>
              </a:rPr>
              <a:t>and</a:t>
            </a:r>
            <a:r>
              <a:rPr sz="1350" spc="-15" dirty="0">
                <a:latin typeface="Calibri"/>
                <a:cs typeface="Calibri"/>
              </a:rPr>
              <a:t> </a:t>
            </a:r>
            <a:r>
              <a:rPr sz="1350" dirty="0">
                <a:latin typeface="Calibri"/>
                <a:cs typeface="Calibri"/>
              </a:rPr>
              <a:t>the</a:t>
            </a:r>
            <a:r>
              <a:rPr sz="1350" spc="-25" dirty="0">
                <a:latin typeface="Calibri"/>
                <a:cs typeface="Calibri"/>
              </a:rPr>
              <a:t> </a:t>
            </a:r>
            <a:r>
              <a:rPr sz="1350" spc="-10" dirty="0">
                <a:latin typeface="Calibri"/>
                <a:cs typeface="Calibri"/>
              </a:rPr>
              <a:t>revenues</a:t>
            </a:r>
            <a:r>
              <a:rPr sz="1350" spc="-15" dirty="0">
                <a:latin typeface="Calibri"/>
                <a:cs typeface="Calibri"/>
              </a:rPr>
              <a:t> </a:t>
            </a:r>
            <a:r>
              <a:rPr sz="1350" dirty="0">
                <a:latin typeface="Calibri"/>
                <a:cs typeface="Calibri"/>
              </a:rPr>
              <a:t>they</a:t>
            </a:r>
            <a:r>
              <a:rPr sz="1350" spc="-15" dirty="0">
                <a:latin typeface="Calibri"/>
                <a:cs typeface="Calibri"/>
              </a:rPr>
              <a:t> </a:t>
            </a:r>
            <a:r>
              <a:rPr sz="1350" spc="-10" dirty="0">
                <a:latin typeface="Calibri"/>
                <a:cs typeface="Calibri"/>
              </a:rPr>
              <a:t>generate.</a:t>
            </a:r>
            <a:endParaRPr sz="1350">
              <a:latin typeface="Calibri"/>
              <a:cs typeface="Calibri"/>
            </a:endParaRPr>
          </a:p>
          <a:p>
            <a:pPr marL="269875" marR="5080" indent="-257810">
              <a:lnSpc>
                <a:spcPct val="100000"/>
              </a:lnSpc>
              <a:buAutoNum type="arabicPeriod" startAt="6"/>
              <a:tabLst>
                <a:tab pos="269875" algn="l"/>
              </a:tabLst>
            </a:pPr>
            <a:r>
              <a:rPr sz="1350" dirty="0">
                <a:latin typeface="Calibri"/>
                <a:cs typeface="Calibri"/>
              </a:rPr>
              <a:t>Select</a:t>
            </a:r>
            <a:r>
              <a:rPr sz="1350" spc="-40" dirty="0">
                <a:latin typeface="Calibri"/>
                <a:cs typeface="Calibri"/>
              </a:rPr>
              <a:t> </a:t>
            </a:r>
            <a:r>
              <a:rPr sz="1350" dirty="0">
                <a:latin typeface="Calibri"/>
                <a:cs typeface="Calibri"/>
              </a:rPr>
              <a:t>the</a:t>
            </a:r>
            <a:r>
              <a:rPr sz="1350" spc="-35" dirty="0">
                <a:latin typeface="Calibri"/>
                <a:cs typeface="Calibri"/>
              </a:rPr>
              <a:t> </a:t>
            </a:r>
            <a:r>
              <a:rPr sz="1350" dirty="0">
                <a:latin typeface="Calibri"/>
                <a:cs typeface="Calibri"/>
              </a:rPr>
              <a:t>metrics</a:t>
            </a:r>
            <a:r>
              <a:rPr sz="1350" spc="-30" dirty="0">
                <a:latin typeface="Calibri"/>
                <a:cs typeface="Calibri"/>
              </a:rPr>
              <a:t> </a:t>
            </a:r>
            <a:r>
              <a:rPr sz="1350" dirty="0">
                <a:latin typeface="Calibri"/>
                <a:cs typeface="Calibri"/>
              </a:rPr>
              <a:t>that</a:t>
            </a:r>
            <a:r>
              <a:rPr sz="1350" spc="-30" dirty="0">
                <a:latin typeface="Calibri"/>
                <a:cs typeface="Calibri"/>
              </a:rPr>
              <a:t> </a:t>
            </a:r>
            <a:r>
              <a:rPr sz="1350" dirty="0">
                <a:latin typeface="Calibri"/>
                <a:cs typeface="Calibri"/>
              </a:rPr>
              <a:t>are</a:t>
            </a:r>
            <a:r>
              <a:rPr sz="1350" spc="-30" dirty="0">
                <a:latin typeface="Calibri"/>
                <a:cs typeface="Calibri"/>
              </a:rPr>
              <a:t> </a:t>
            </a:r>
            <a:r>
              <a:rPr sz="1350" spc="-10" dirty="0">
                <a:latin typeface="Calibri"/>
                <a:cs typeface="Calibri"/>
              </a:rPr>
              <a:t>relevant </a:t>
            </a:r>
            <a:r>
              <a:rPr sz="1350" dirty="0">
                <a:latin typeface="Calibri"/>
                <a:cs typeface="Calibri"/>
              </a:rPr>
              <a:t>to</a:t>
            </a:r>
            <a:r>
              <a:rPr sz="1350" spc="-45" dirty="0">
                <a:latin typeface="Calibri"/>
                <a:cs typeface="Calibri"/>
              </a:rPr>
              <a:t> </a:t>
            </a:r>
            <a:r>
              <a:rPr sz="1350" dirty="0">
                <a:latin typeface="Calibri"/>
                <a:cs typeface="Calibri"/>
              </a:rPr>
              <a:t>you,</a:t>
            </a:r>
            <a:r>
              <a:rPr sz="1350" spc="-35" dirty="0">
                <a:latin typeface="Calibri"/>
                <a:cs typeface="Calibri"/>
              </a:rPr>
              <a:t> </a:t>
            </a:r>
            <a:r>
              <a:rPr sz="1350" dirty="0">
                <a:latin typeface="Calibri"/>
                <a:cs typeface="Calibri"/>
              </a:rPr>
              <a:t>apply</a:t>
            </a:r>
            <a:r>
              <a:rPr sz="1350" spc="-25" dirty="0">
                <a:latin typeface="Calibri"/>
                <a:cs typeface="Calibri"/>
              </a:rPr>
              <a:t> </a:t>
            </a:r>
            <a:r>
              <a:rPr sz="1350" spc="-10" dirty="0">
                <a:latin typeface="Calibri"/>
                <a:cs typeface="Calibri"/>
              </a:rPr>
              <a:t>predefined</a:t>
            </a:r>
            <a:r>
              <a:rPr sz="1350" dirty="0">
                <a:latin typeface="Calibri"/>
                <a:cs typeface="Calibri"/>
              </a:rPr>
              <a:t> or</a:t>
            </a:r>
            <a:r>
              <a:rPr sz="1350" spc="-35" dirty="0">
                <a:latin typeface="Calibri"/>
                <a:cs typeface="Calibri"/>
              </a:rPr>
              <a:t> </a:t>
            </a:r>
            <a:r>
              <a:rPr sz="1350" spc="-10" dirty="0">
                <a:latin typeface="Calibri"/>
                <a:cs typeface="Calibri"/>
              </a:rPr>
              <a:t>custom</a:t>
            </a:r>
            <a:r>
              <a:rPr sz="1350" spc="-55" dirty="0">
                <a:latin typeface="Calibri"/>
                <a:cs typeface="Calibri"/>
              </a:rPr>
              <a:t> </a:t>
            </a:r>
            <a:r>
              <a:rPr sz="1350" spc="-10" dirty="0">
                <a:latin typeface="Calibri"/>
                <a:cs typeface="Calibri"/>
              </a:rPr>
              <a:t>filters,</a:t>
            </a:r>
            <a:r>
              <a:rPr sz="1350" spc="-40" dirty="0">
                <a:latin typeface="Calibri"/>
                <a:cs typeface="Calibri"/>
              </a:rPr>
              <a:t> </a:t>
            </a:r>
            <a:r>
              <a:rPr sz="1350" dirty="0">
                <a:latin typeface="Calibri"/>
                <a:cs typeface="Calibri"/>
              </a:rPr>
              <a:t>and</a:t>
            </a:r>
            <a:r>
              <a:rPr sz="1350" spc="-20" dirty="0">
                <a:latin typeface="Calibri"/>
                <a:cs typeface="Calibri"/>
              </a:rPr>
              <a:t> </a:t>
            </a:r>
            <a:r>
              <a:rPr sz="1350" dirty="0">
                <a:latin typeface="Calibri"/>
                <a:cs typeface="Calibri"/>
              </a:rPr>
              <a:t>pivot</a:t>
            </a:r>
            <a:r>
              <a:rPr sz="1350" spc="-25" dirty="0">
                <a:latin typeface="Calibri"/>
                <a:cs typeface="Calibri"/>
              </a:rPr>
              <a:t> or </a:t>
            </a:r>
            <a:r>
              <a:rPr sz="1350" dirty="0">
                <a:latin typeface="Calibri"/>
                <a:cs typeface="Calibri"/>
              </a:rPr>
              <a:t>group</a:t>
            </a:r>
            <a:r>
              <a:rPr sz="1350" spc="-40" dirty="0">
                <a:latin typeface="Calibri"/>
                <a:cs typeface="Calibri"/>
              </a:rPr>
              <a:t> </a:t>
            </a:r>
            <a:r>
              <a:rPr sz="1350" dirty="0">
                <a:latin typeface="Calibri"/>
                <a:cs typeface="Calibri"/>
              </a:rPr>
              <a:t>the</a:t>
            </a:r>
            <a:r>
              <a:rPr sz="1350" spc="-45" dirty="0">
                <a:latin typeface="Calibri"/>
                <a:cs typeface="Calibri"/>
              </a:rPr>
              <a:t> </a:t>
            </a:r>
            <a:r>
              <a:rPr sz="1350" dirty="0">
                <a:latin typeface="Calibri"/>
                <a:cs typeface="Calibri"/>
              </a:rPr>
              <a:t>results</a:t>
            </a:r>
            <a:r>
              <a:rPr sz="1350" spc="-40" dirty="0">
                <a:latin typeface="Calibri"/>
                <a:cs typeface="Calibri"/>
              </a:rPr>
              <a:t> </a:t>
            </a:r>
            <a:r>
              <a:rPr sz="1350" spc="-10" dirty="0">
                <a:latin typeface="Calibri"/>
                <a:cs typeface="Calibri"/>
              </a:rPr>
              <a:t>however</a:t>
            </a:r>
            <a:r>
              <a:rPr sz="1350" spc="-45" dirty="0">
                <a:latin typeface="Calibri"/>
                <a:cs typeface="Calibri"/>
              </a:rPr>
              <a:t> </a:t>
            </a:r>
            <a:r>
              <a:rPr sz="1350" dirty="0">
                <a:latin typeface="Calibri"/>
                <a:cs typeface="Calibri"/>
              </a:rPr>
              <a:t>you</a:t>
            </a:r>
            <a:r>
              <a:rPr sz="1350" spc="-55" dirty="0">
                <a:latin typeface="Calibri"/>
                <a:cs typeface="Calibri"/>
              </a:rPr>
              <a:t> </a:t>
            </a:r>
            <a:r>
              <a:rPr sz="1350" dirty="0">
                <a:latin typeface="Calibri"/>
                <a:cs typeface="Calibri"/>
              </a:rPr>
              <a:t>want</a:t>
            </a:r>
            <a:r>
              <a:rPr sz="1350" spc="-50" dirty="0">
                <a:latin typeface="Calibri"/>
                <a:cs typeface="Calibri"/>
              </a:rPr>
              <a:t> </a:t>
            </a:r>
            <a:r>
              <a:rPr sz="1350" spc="-20" dirty="0">
                <a:latin typeface="Calibri"/>
                <a:cs typeface="Calibri"/>
              </a:rPr>
              <a:t>them!</a:t>
            </a:r>
            <a:endParaRPr sz="1350">
              <a:latin typeface="Calibri"/>
              <a:cs typeface="Calibri"/>
            </a:endParaRPr>
          </a:p>
        </p:txBody>
      </p:sp>
      <p:pic>
        <p:nvPicPr>
          <p:cNvPr id="6" name="object 6"/>
          <p:cNvPicPr/>
          <p:nvPr/>
        </p:nvPicPr>
        <p:blipFill>
          <a:blip r:embed="rId2" cstate="print"/>
          <a:stretch>
            <a:fillRect/>
          </a:stretch>
        </p:blipFill>
        <p:spPr>
          <a:xfrm>
            <a:off x="5753100" y="3169920"/>
            <a:ext cx="3390900" cy="19735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6766" y="153566"/>
            <a:ext cx="925666" cy="275034"/>
          </a:xfrm>
          <a:prstGeom prst="rect">
            <a:avLst/>
          </a:prstGeom>
        </p:spPr>
      </p:pic>
      <p:sp>
        <p:nvSpPr>
          <p:cNvPr id="3" name="object 3"/>
          <p:cNvSpPr txBox="1">
            <a:spLocks noGrp="1"/>
          </p:cNvSpPr>
          <p:nvPr>
            <p:ph type="title"/>
          </p:nvPr>
        </p:nvSpPr>
        <p:spPr>
          <a:xfrm>
            <a:off x="2089150" y="403936"/>
            <a:ext cx="5040630" cy="514350"/>
          </a:xfrm>
          <a:prstGeom prst="rect">
            <a:avLst/>
          </a:prstGeom>
        </p:spPr>
        <p:txBody>
          <a:bodyPr vert="horz" wrap="square" lIns="0" tIns="13335" rIns="0" bIns="0" rtlCol="0">
            <a:spAutoFit/>
          </a:bodyPr>
          <a:lstStyle/>
          <a:p>
            <a:pPr marL="12700">
              <a:lnSpc>
                <a:spcPct val="100000"/>
              </a:lnSpc>
              <a:spcBef>
                <a:spcPts val="105"/>
              </a:spcBef>
            </a:pPr>
            <a:r>
              <a:rPr sz="3200" b="0" spc="140" dirty="0">
                <a:solidFill>
                  <a:srgbClr val="005279"/>
                </a:solidFill>
                <a:latin typeface="Gill Sans MT"/>
                <a:cs typeface="Gill Sans MT"/>
              </a:rPr>
              <a:t>Numla</a:t>
            </a:r>
            <a:r>
              <a:rPr sz="3200" b="0" spc="-90" dirty="0">
                <a:solidFill>
                  <a:srgbClr val="005279"/>
                </a:solidFill>
                <a:latin typeface="Gill Sans MT"/>
                <a:cs typeface="Gill Sans MT"/>
              </a:rPr>
              <a:t> </a:t>
            </a:r>
            <a:r>
              <a:rPr sz="3200" b="0" spc="300" dirty="0">
                <a:solidFill>
                  <a:srgbClr val="005279"/>
                </a:solidFill>
                <a:latin typeface="Gill Sans MT"/>
                <a:cs typeface="Gill Sans MT"/>
              </a:rPr>
              <a:t>has</a:t>
            </a:r>
            <a:r>
              <a:rPr sz="3200" b="0" spc="-90" dirty="0">
                <a:solidFill>
                  <a:srgbClr val="005279"/>
                </a:solidFill>
                <a:latin typeface="Gill Sans MT"/>
                <a:cs typeface="Gill Sans MT"/>
              </a:rPr>
              <a:t> </a:t>
            </a:r>
            <a:r>
              <a:rPr sz="3200" b="0" spc="170" dirty="0">
                <a:solidFill>
                  <a:srgbClr val="005279"/>
                </a:solidFill>
                <a:latin typeface="Gill Sans MT"/>
                <a:cs typeface="Gill Sans MT"/>
              </a:rPr>
              <a:t>all</a:t>
            </a:r>
            <a:r>
              <a:rPr sz="3200" b="0" spc="-110" dirty="0">
                <a:solidFill>
                  <a:srgbClr val="005279"/>
                </a:solidFill>
                <a:latin typeface="Gill Sans MT"/>
                <a:cs typeface="Gill Sans MT"/>
              </a:rPr>
              <a:t> </a:t>
            </a:r>
            <a:r>
              <a:rPr sz="3200" b="0" spc="120" dirty="0">
                <a:solidFill>
                  <a:srgbClr val="005279"/>
                </a:solidFill>
                <a:latin typeface="Gill Sans MT"/>
                <a:cs typeface="Gill Sans MT"/>
              </a:rPr>
              <a:t>that</a:t>
            </a:r>
            <a:r>
              <a:rPr sz="3200" b="0" spc="-80" dirty="0">
                <a:solidFill>
                  <a:srgbClr val="005279"/>
                </a:solidFill>
                <a:latin typeface="Gill Sans MT"/>
                <a:cs typeface="Gill Sans MT"/>
              </a:rPr>
              <a:t> </a:t>
            </a:r>
            <a:r>
              <a:rPr sz="3200" b="0" spc="105" dirty="0">
                <a:solidFill>
                  <a:srgbClr val="005279"/>
                </a:solidFill>
                <a:latin typeface="Gill Sans MT"/>
                <a:cs typeface="Gill Sans MT"/>
              </a:rPr>
              <a:t>you</a:t>
            </a:r>
            <a:r>
              <a:rPr sz="3200" b="0" spc="-95" dirty="0">
                <a:solidFill>
                  <a:srgbClr val="005279"/>
                </a:solidFill>
                <a:latin typeface="Gill Sans MT"/>
                <a:cs typeface="Gill Sans MT"/>
              </a:rPr>
              <a:t> </a:t>
            </a:r>
            <a:r>
              <a:rPr sz="3200" b="0" spc="135" dirty="0">
                <a:solidFill>
                  <a:srgbClr val="005279"/>
                </a:solidFill>
                <a:latin typeface="Gill Sans MT"/>
                <a:cs typeface="Gill Sans MT"/>
              </a:rPr>
              <a:t>need</a:t>
            </a:r>
            <a:endParaRPr sz="3200">
              <a:latin typeface="Gill Sans MT"/>
              <a:cs typeface="Gill Sans MT"/>
            </a:endParaRPr>
          </a:p>
        </p:txBody>
      </p:sp>
      <p:sp>
        <p:nvSpPr>
          <p:cNvPr id="4" name="object 4"/>
          <p:cNvSpPr txBox="1"/>
          <p:nvPr/>
        </p:nvSpPr>
        <p:spPr>
          <a:xfrm>
            <a:off x="292100" y="664253"/>
            <a:ext cx="3777615" cy="4152265"/>
          </a:xfrm>
          <a:prstGeom prst="rect">
            <a:avLst/>
          </a:prstGeom>
        </p:spPr>
        <p:txBody>
          <a:bodyPr vert="horz" wrap="square" lIns="0" tIns="193675" rIns="0" bIns="0" rtlCol="0">
            <a:spAutoFit/>
          </a:bodyPr>
          <a:lstStyle/>
          <a:p>
            <a:pPr marR="354965" algn="r">
              <a:lnSpc>
                <a:spcPct val="100000"/>
              </a:lnSpc>
              <a:spcBef>
                <a:spcPts val="1525"/>
              </a:spcBef>
            </a:pPr>
            <a:r>
              <a:rPr sz="2400" spc="35" dirty="0">
                <a:solidFill>
                  <a:srgbClr val="00D9AF"/>
                </a:solidFill>
                <a:latin typeface="Gill Sans MT"/>
                <a:cs typeface="Gill Sans MT"/>
              </a:rPr>
              <a:t>HRM</a:t>
            </a:r>
            <a:endParaRPr sz="2400">
              <a:latin typeface="Gill Sans MT"/>
              <a:cs typeface="Gill Sans MT"/>
            </a:endParaRPr>
          </a:p>
          <a:p>
            <a:pPr marL="244475" marR="103505" indent="-232410">
              <a:lnSpc>
                <a:spcPct val="100000"/>
              </a:lnSpc>
              <a:spcBef>
                <a:spcPts val="940"/>
              </a:spcBef>
              <a:buClr>
                <a:srgbClr val="000000"/>
              </a:buClr>
              <a:buFont typeface="Wingdings"/>
              <a:buChar char=""/>
              <a:tabLst>
                <a:tab pos="245745" algn="l"/>
              </a:tabLst>
            </a:pPr>
            <a:r>
              <a:rPr sz="1600" dirty="0">
                <a:solidFill>
                  <a:srgbClr val="6E6E73"/>
                </a:solidFill>
                <a:latin typeface="Times New Roman"/>
                <a:cs typeface="Times New Roman"/>
              </a:rPr>
              <a:t>Customized</a:t>
            </a:r>
            <a:r>
              <a:rPr sz="1600" spc="-45" dirty="0">
                <a:solidFill>
                  <a:srgbClr val="6E6E73"/>
                </a:solidFill>
                <a:latin typeface="Times New Roman"/>
                <a:cs typeface="Times New Roman"/>
              </a:rPr>
              <a:t> </a:t>
            </a:r>
            <a:r>
              <a:rPr sz="1600" dirty="0">
                <a:solidFill>
                  <a:srgbClr val="6E6E73"/>
                </a:solidFill>
                <a:latin typeface="Times New Roman"/>
                <a:cs typeface="Times New Roman"/>
              </a:rPr>
              <a:t>recruiting</a:t>
            </a:r>
            <a:r>
              <a:rPr sz="1600" spc="-50" dirty="0">
                <a:solidFill>
                  <a:srgbClr val="6E6E73"/>
                </a:solidFill>
                <a:latin typeface="Times New Roman"/>
                <a:cs typeface="Times New Roman"/>
              </a:rPr>
              <a:t> </a:t>
            </a:r>
            <a:r>
              <a:rPr sz="1600" dirty="0">
                <a:solidFill>
                  <a:srgbClr val="6E6E73"/>
                </a:solidFill>
                <a:latin typeface="Times New Roman"/>
                <a:cs typeface="Times New Roman"/>
              </a:rPr>
              <a:t>options</a:t>
            </a:r>
            <a:r>
              <a:rPr sz="1600" spc="-60" dirty="0">
                <a:solidFill>
                  <a:srgbClr val="6E6E73"/>
                </a:solidFill>
                <a:latin typeface="Times New Roman"/>
                <a:cs typeface="Times New Roman"/>
              </a:rPr>
              <a:t> </a:t>
            </a:r>
            <a:r>
              <a:rPr sz="1600" dirty="0">
                <a:solidFill>
                  <a:srgbClr val="6E6E73"/>
                </a:solidFill>
                <a:latin typeface="Times New Roman"/>
                <a:cs typeface="Times New Roman"/>
              </a:rPr>
              <a:t>to</a:t>
            </a:r>
            <a:r>
              <a:rPr sz="1600" spc="-50" dirty="0">
                <a:solidFill>
                  <a:srgbClr val="6E6E73"/>
                </a:solidFill>
                <a:latin typeface="Times New Roman"/>
                <a:cs typeface="Times New Roman"/>
              </a:rPr>
              <a:t> </a:t>
            </a:r>
            <a:r>
              <a:rPr sz="1600" dirty="0">
                <a:solidFill>
                  <a:srgbClr val="6E6E73"/>
                </a:solidFill>
                <a:latin typeface="Times New Roman"/>
                <a:cs typeface="Times New Roman"/>
              </a:rPr>
              <a:t>help</a:t>
            </a:r>
            <a:r>
              <a:rPr sz="1600" spc="-45" dirty="0">
                <a:solidFill>
                  <a:srgbClr val="6E6E73"/>
                </a:solidFill>
                <a:latin typeface="Times New Roman"/>
                <a:cs typeface="Times New Roman"/>
              </a:rPr>
              <a:t> </a:t>
            </a:r>
            <a:r>
              <a:rPr sz="1600" spc="-25" dirty="0">
                <a:solidFill>
                  <a:srgbClr val="6E6E73"/>
                </a:solidFill>
                <a:latin typeface="Times New Roman"/>
                <a:cs typeface="Times New Roman"/>
              </a:rPr>
              <a:t>you 	</a:t>
            </a:r>
            <a:r>
              <a:rPr sz="1600" dirty="0">
                <a:solidFill>
                  <a:srgbClr val="6E6E73"/>
                </a:solidFill>
                <a:latin typeface="Times New Roman"/>
                <a:cs typeface="Times New Roman"/>
              </a:rPr>
              <a:t>hire</a:t>
            </a:r>
            <a:r>
              <a:rPr sz="1600" spc="-30" dirty="0">
                <a:solidFill>
                  <a:srgbClr val="6E6E73"/>
                </a:solidFill>
                <a:latin typeface="Times New Roman"/>
                <a:cs typeface="Times New Roman"/>
              </a:rPr>
              <a:t> </a:t>
            </a:r>
            <a:r>
              <a:rPr sz="1600" dirty="0">
                <a:solidFill>
                  <a:srgbClr val="6E6E73"/>
                </a:solidFill>
                <a:latin typeface="Times New Roman"/>
                <a:cs typeface="Times New Roman"/>
              </a:rPr>
              <a:t>top</a:t>
            </a:r>
            <a:r>
              <a:rPr sz="1600" spc="-30" dirty="0">
                <a:solidFill>
                  <a:srgbClr val="6E6E73"/>
                </a:solidFill>
                <a:latin typeface="Times New Roman"/>
                <a:cs typeface="Times New Roman"/>
              </a:rPr>
              <a:t> </a:t>
            </a:r>
            <a:r>
              <a:rPr sz="1600" spc="-10" dirty="0">
                <a:solidFill>
                  <a:srgbClr val="6E6E73"/>
                </a:solidFill>
                <a:latin typeface="Times New Roman"/>
                <a:cs typeface="Times New Roman"/>
              </a:rPr>
              <a:t>talent</a:t>
            </a:r>
            <a:endParaRPr sz="1600">
              <a:latin typeface="Times New Roman"/>
              <a:cs typeface="Times New Roman"/>
            </a:endParaRPr>
          </a:p>
          <a:p>
            <a:pPr marL="245110" indent="-232410">
              <a:lnSpc>
                <a:spcPct val="100000"/>
              </a:lnSpc>
              <a:spcBef>
                <a:spcPts val="605"/>
              </a:spcBef>
              <a:buClr>
                <a:srgbClr val="000000"/>
              </a:buClr>
              <a:buFont typeface="Wingdings"/>
              <a:buChar char=""/>
              <a:tabLst>
                <a:tab pos="245110" algn="l"/>
              </a:tabLst>
            </a:pPr>
            <a:r>
              <a:rPr sz="1600" spc="-10" dirty="0">
                <a:solidFill>
                  <a:srgbClr val="6E6E73"/>
                </a:solidFill>
                <a:latin typeface="Times New Roman"/>
                <a:cs typeface="Times New Roman"/>
              </a:rPr>
              <a:t>Self-</a:t>
            </a:r>
            <a:r>
              <a:rPr sz="1600" dirty="0">
                <a:solidFill>
                  <a:srgbClr val="6E6E73"/>
                </a:solidFill>
                <a:latin typeface="Times New Roman"/>
                <a:cs typeface="Times New Roman"/>
              </a:rPr>
              <a:t>service</a:t>
            </a:r>
            <a:r>
              <a:rPr sz="1600" spc="-35" dirty="0">
                <a:solidFill>
                  <a:srgbClr val="6E6E73"/>
                </a:solidFill>
                <a:latin typeface="Times New Roman"/>
                <a:cs typeface="Times New Roman"/>
              </a:rPr>
              <a:t> </a:t>
            </a:r>
            <a:r>
              <a:rPr sz="1600" dirty="0">
                <a:solidFill>
                  <a:srgbClr val="6E6E73"/>
                </a:solidFill>
                <a:latin typeface="Times New Roman"/>
                <a:cs typeface="Times New Roman"/>
              </a:rPr>
              <a:t>options</a:t>
            </a:r>
            <a:r>
              <a:rPr sz="1600" spc="-40" dirty="0">
                <a:solidFill>
                  <a:srgbClr val="6E6E73"/>
                </a:solidFill>
                <a:latin typeface="Times New Roman"/>
                <a:cs typeface="Times New Roman"/>
              </a:rPr>
              <a:t> </a:t>
            </a:r>
            <a:r>
              <a:rPr sz="1600" dirty="0">
                <a:solidFill>
                  <a:srgbClr val="6E6E73"/>
                </a:solidFill>
                <a:latin typeface="Times New Roman"/>
                <a:cs typeface="Times New Roman"/>
              </a:rPr>
              <a:t>that</a:t>
            </a:r>
            <a:r>
              <a:rPr sz="1600" spc="-35" dirty="0">
                <a:solidFill>
                  <a:srgbClr val="6E6E73"/>
                </a:solidFill>
                <a:latin typeface="Times New Roman"/>
                <a:cs typeface="Times New Roman"/>
              </a:rPr>
              <a:t> </a:t>
            </a:r>
            <a:r>
              <a:rPr sz="1600" dirty="0">
                <a:solidFill>
                  <a:srgbClr val="6E6E73"/>
                </a:solidFill>
                <a:latin typeface="Times New Roman"/>
                <a:cs typeface="Times New Roman"/>
              </a:rPr>
              <a:t>engage</a:t>
            </a:r>
            <a:r>
              <a:rPr sz="1600" spc="-40" dirty="0">
                <a:solidFill>
                  <a:srgbClr val="6E6E73"/>
                </a:solidFill>
                <a:latin typeface="Times New Roman"/>
                <a:cs typeface="Times New Roman"/>
              </a:rPr>
              <a:t> </a:t>
            </a:r>
            <a:r>
              <a:rPr sz="1600" spc="-10" dirty="0">
                <a:solidFill>
                  <a:srgbClr val="6E6E73"/>
                </a:solidFill>
                <a:latin typeface="Times New Roman"/>
                <a:cs typeface="Times New Roman"/>
              </a:rPr>
              <a:t>employees</a:t>
            </a:r>
            <a:endParaRPr sz="1600">
              <a:latin typeface="Times New Roman"/>
              <a:cs typeface="Times New Roman"/>
            </a:endParaRPr>
          </a:p>
          <a:p>
            <a:pPr marL="244475" marR="897890" indent="-232410">
              <a:lnSpc>
                <a:spcPct val="100000"/>
              </a:lnSpc>
              <a:spcBef>
                <a:spcPts val="600"/>
              </a:spcBef>
              <a:buClr>
                <a:srgbClr val="000000"/>
              </a:buClr>
              <a:buFont typeface="Wingdings"/>
              <a:buChar char=""/>
              <a:tabLst>
                <a:tab pos="245745" algn="l"/>
              </a:tabLst>
            </a:pPr>
            <a:r>
              <a:rPr sz="1600" dirty="0">
                <a:solidFill>
                  <a:srgbClr val="6E6E73"/>
                </a:solidFill>
                <a:latin typeface="Times New Roman"/>
                <a:cs typeface="Times New Roman"/>
              </a:rPr>
              <a:t>Mobile</a:t>
            </a:r>
            <a:r>
              <a:rPr sz="1600" spc="-40" dirty="0">
                <a:solidFill>
                  <a:srgbClr val="6E6E73"/>
                </a:solidFill>
                <a:latin typeface="Times New Roman"/>
                <a:cs typeface="Times New Roman"/>
              </a:rPr>
              <a:t> </a:t>
            </a:r>
            <a:r>
              <a:rPr sz="1600" dirty="0">
                <a:solidFill>
                  <a:srgbClr val="6E6E73"/>
                </a:solidFill>
                <a:latin typeface="Times New Roman"/>
                <a:cs typeface="Times New Roman"/>
              </a:rPr>
              <a:t>time</a:t>
            </a:r>
            <a:r>
              <a:rPr sz="1600" spc="-35" dirty="0">
                <a:solidFill>
                  <a:srgbClr val="6E6E73"/>
                </a:solidFill>
                <a:latin typeface="Times New Roman"/>
                <a:cs typeface="Times New Roman"/>
              </a:rPr>
              <a:t> </a:t>
            </a:r>
            <a:r>
              <a:rPr sz="1600" dirty="0">
                <a:solidFill>
                  <a:srgbClr val="6E6E73"/>
                </a:solidFill>
                <a:latin typeface="Times New Roman"/>
                <a:cs typeface="Times New Roman"/>
              </a:rPr>
              <a:t>sheets</a:t>
            </a:r>
            <a:r>
              <a:rPr sz="1600" spc="-45" dirty="0">
                <a:solidFill>
                  <a:srgbClr val="6E6E73"/>
                </a:solidFill>
                <a:latin typeface="Times New Roman"/>
                <a:cs typeface="Times New Roman"/>
              </a:rPr>
              <a:t> </a:t>
            </a:r>
            <a:r>
              <a:rPr sz="1600" dirty="0">
                <a:solidFill>
                  <a:srgbClr val="6E6E73"/>
                </a:solidFill>
                <a:latin typeface="Times New Roman"/>
                <a:cs typeface="Times New Roman"/>
              </a:rPr>
              <a:t>that</a:t>
            </a:r>
            <a:r>
              <a:rPr sz="1600" spc="-50" dirty="0">
                <a:solidFill>
                  <a:srgbClr val="6E6E73"/>
                </a:solidFill>
                <a:latin typeface="Times New Roman"/>
                <a:cs typeface="Times New Roman"/>
              </a:rPr>
              <a:t> </a:t>
            </a:r>
            <a:r>
              <a:rPr sz="1600" spc="-10" dirty="0">
                <a:solidFill>
                  <a:srgbClr val="6E6E73"/>
                </a:solidFill>
                <a:latin typeface="Times New Roman"/>
                <a:cs typeface="Times New Roman"/>
              </a:rPr>
              <a:t>simplify 	</a:t>
            </a:r>
            <a:r>
              <a:rPr sz="1600" dirty="0">
                <a:solidFill>
                  <a:srgbClr val="6E6E73"/>
                </a:solidFill>
                <a:latin typeface="Times New Roman"/>
                <a:cs typeface="Times New Roman"/>
              </a:rPr>
              <a:t>attendance</a:t>
            </a:r>
            <a:r>
              <a:rPr sz="1600" spc="-75" dirty="0">
                <a:solidFill>
                  <a:srgbClr val="6E6E73"/>
                </a:solidFill>
                <a:latin typeface="Times New Roman"/>
                <a:cs typeface="Times New Roman"/>
              </a:rPr>
              <a:t> </a:t>
            </a:r>
            <a:r>
              <a:rPr sz="1600" spc="-10" dirty="0">
                <a:solidFill>
                  <a:srgbClr val="6E6E73"/>
                </a:solidFill>
                <a:latin typeface="Times New Roman"/>
                <a:cs typeface="Times New Roman"/>
              </a:rPr>
              <a:t>tracking</a:t>
            </a:r>
            <a:endParaRPr sz="1600">
              <a:latin typeface="Times New Roman"/>
              <a:cs typeface="Times New Roman"/>
            </a:endParaRPr>
          </a:p>
          <a:p>
            <a:pPr marL="245745" indent="-233045">
              <a:lnSpc>
                <a:spcPct val="100000"/>
              </a:lnSpc>
              <a:spcBef>
                <a:spcPts val="600"/>
              </a:spcBef>
              <a:buClr>
                <a:srgbClr val="000000"/>
              </a:buClr>
              <a:buFont typeface="Wingdings"/>
              <a:buChar char=""/>
              <a:tabLst>
                <a:tab pos="245745" algn="l"/>
              </a:tabLst>
            </a:pPr>
            <a:r>
              <a:rPr sz="1600" dirty="0">
                <a:solidFill>
                  <a:srgbClr val="6E6E73"/>
                </a:solidFill>
                <a:latin typeface="Times New Roman"/>
                <a:cs typeface="Times New Roman"/>
              </a:rPr>
              <a:t>Extended</a:t>
            </a:r>
            <a:r>
              <a:rPr sz="1600" spc="-75" dirty="0">
                <a:solidFill>
                  <a:srgbClr val="6E6E73"/>
                </a:solidFill>
                <a:latin typeface="Times New Roman"/>
                <a:cs typeface="Times New Roman"/>
              </a:rPr>
              <a:t> </a:t>
            </a:r>
            <a:r>
              <a:rPr sz="1600" dirty="0">
                <a:solidFill>
                  <a:srgbClr val="6E6E73"/>
                </a:solidFill>
                <a:latin typeface="Times New Roman"/>
                <a:cs typeface="Times New Roman"/>
              </a:rPr>
              <a:t>payroll</a:t>
            </a:r>
            <a:r>
              <a:rPr sz="1600" spc="-45" dirty="0">
                <a:solidFill>
                  <a:srgbClr val="6E6E73"/>
                </a:solidFill>
                <a:latin typeface="Times New Roman"/>
                <a:cs typeface="Times New Roman"/>
              </a:rPr>
              <a:t> </a:t>
            </a:r>
            <a:r>
              <a:rPr sz="1600" dirty="0">
                <a:solidFill>
                  <a:srgbClr val="6E6E73"/>
                </a:solidFill>
                <a:latin typeface="Times New Roman"/>
                <a:cs typeface="Times New Roman"/>
              </a:rPr>
              <a:t>structures</a:t>
            </a:r>
            <a:r>
              <a:rPr sz="1600" spc="-70" dirty="0">
                <a:solidFill>
                  <a:srgbClr val="6E6E73"/>
                </a:solidFill>
                <a:latin typeface="Times New Roman"/>
                <a:cs typeface="Times New Roman"/>
              </a:rPr>
              <a:t> </a:t>
            </a:r>
            <a:r>
              <a:rPr sz="1600" dirty="0">
                <a:solidFill>
                  <a:srgbClr val="6E6E73"/>
                </a:solidFill>
                <a:latin typeface="Times New Roman"/>
                <a:cs typeface="Times New Roman"/>
              </a:rPr>
              <a:t>that</a:t>
            </a:r>
            <a:r>
              <a:rPr sz="1600" spc="-65" dirty="0">
                <a:solidFill>
                  <a:srgbClr val="6E6E73"/>
                </a:solidFill>
                <a:latin typeface="Times New Roman"/>
                <a:cs typeface="Times New Roman"/>
              </a:rPr>
              <a:t> </a:t>
            </a:r>
            <a:r>
              <a:rPr sz="1600" spc="-10" dirty="0">
                <a:solidFill>
                  <a:srgbClr val="6E6E73"/>
                </a:solidFill>
                <a:latin typeface="Times New Roman"/>
                <a:cs typeface="Times New Roman"/>
              </a:rPr>
              <a:t>eliminate</a:t>
            </a:r>
            <a:endParaRPr sz="1600">
              <a:latin typeface="Times New Roman"/>
              <a:cs typeface="Times New Roman"/>
            </a:endParaRPr>
          </a:p>
          <a:p>
            <a:pPr marL="245745">
              <a:lnSpc>
                <a:spcPct val="100000"/>
              </a:lnSpc>
            </a:pPr>
            <a:r>
              <a:rPr sz="1600" dirty="0">
                <a:solidFill>
                  <a:srgbClr val="6E6E73"/>
                </a:solidFill>
                <a:latin typeface="Times New Roman"/>
                <a:cs typeface="Times New Roman"/>
              </a:rPr>
              <a:t>manual</a:t>
            </a:r>
            <a:r>
              <a:rPr sz="1600" spc="-35" dirty="0">
                <a:solidFill>
                  <a:srgbClr val="6E6E73"/>
                </a:solidFill>
                <a:latin typeface="Times New Roman"/>
                <a:cs typeface="Times New Roman"/>
              </a:rPr>
              <a:t> </a:t>
            </a:r>
            <a:r>
              <a:rPr sz="1600" spc="-10" dirty="0">
                <a:solidFill>
                  <a:srgbClr val="6E6E73"/>
                </a:solidFill>
                <a:latin typeface="Times New Roman"/>
                <a:cs typeface="Times New Roman"/>
              </a:rPr>
              <a:t>interventions</a:t>
            </a:r>
            <a:endParaRPr sz="1600">
              <a:latin typeface="Times New Roman"/>
              <a:cs typeface="Times New Roman"/>
            </a:endParaRPr>
          </a:p>
          <a:p>
            <a:pPr marL="244475" marR="742315" indent="-232410">
              <a:lnSpc>
                <a:spcPct val="100000"/>
              </a:lnSpc>
              <a:spcBef>
                <a:spcPts val="600"/>
              </a:spcBef>
              <a:buClr>
                <a:srgbClr val="000000"/>
              </a:buClr>
              <a:buFont typeface="Wingdings"/>
              <a:buChar char=""/>
              <a:tabLst>
                <a:tab pos="245745" algn="l"/>
              </a:tabLst>
            </a:pPr>
            <a:r>
              <a:rPr sz="1600" dirty="0">
                <a:solidFill>
                  <a:srgbClr val="6E6E73"/>
                </a:solidFill>
                <a:latin typeface="Times New Roman"/>
                <a:cs typeface="Times New Roman"/>
              </a:rPr>
              <a:t>Simplified</a:t>
            </a:r>
            <a:r>
              <a:rPr sz="1600" spc="-60" dirty="0">
                <a:solidFill>
                  <a:srgbClr val="6E6E73"/>
                </a:solidFill>
                <a:latin typeface="Times New Roman"/>
                <a:cs typeface="Times New Roman"/>
              </a:rPr>
              <a:t> </a:t>
            </a:r>
            <a:r>
              <a:rPr sz="1600" dirty="0">
                <a:solidFill>
                  <a:srgbClr val="6E6E73"/>
                </a:solidFill>
                <a:latin typeface="Times New Roman"/>
                <a:cs typeface="Times New Roman"/>
              </a:rPr>
              <a:t>leave</a:t>
            </a:r>
            <a:r>
              <a:rPr sz="1600" spc="-50" dirty="0">
                <a:solidFill>
                  <a:srgbClr val="6E6E73"/>
                </a:solidFill>
                <a:latin typeface="Times New Roman"/>
                <a:cs typeface="Times New Roman"/>
              </a:rPr>
              <a:t> </a:t>
            </a:r>
            <a:r>
              <a:rPr sz="1600" dirty="0">
                <a:solidFill>
                  <a:srgbClr val="6E6E73"/>
                </a:solidFill>
                <a:latin typeface="Times New Roman"/>
                <a:cs typeface="Times New Roman"/>
              </a:rPr>
              <a:t>management</a:t>
            </a:r>
            <a:r>
              <a:rPr sz="1600" spc="-45" dirty="0">
                <a:solidFill>
                  <a:srgbClr val="6E6E73"/>
                </a:solidFill>
                <a:latin typeface="Times New Roman"/>
                <a:cs typeface="Times New Roman"/>
              </a:rPr>
              <a:t> </a:t>
            </a:r>
            <a:r>
              <a:rPr sz="1600" spc="-20" dirty="0">
                <a:solidFill>
                  <a:srgbClr val="6E6E73"/>
                </a:solidFill>
                <a:latin typeface="Times New Roman"/>
                <a:cs typeface="Times New Roman"/>
              </a:rPr>
              <a:t>that 	</a:t>
            </a:r>
            <a:r>
              <a:rPr sz="1600" dirty="0">
                <a:solidFill>
                  <a:srgbClr val="6E6E73"/>
                </a:solidFill>
                <a:latin typeface="Times New Roman"/>
                <a:cs typeface="Times New Roman"/>
              </a:rPr>
              <a:t>increases</a:t>
            </a:r>
            <a:r>
              <a:rPr sz="1600" spc="-50" dirty="0">
                <a:solidFill>
                  <a:srgbClr val="6E6E73"/>
                </a:solidFill>
                <a:latin typeface="Times New Roman"/>
                <a:cs typeface="Times New Roman"/>
              </a:rPr>
              <a:t> </a:t>
            </a:r>
            <a:r>
              <a:rPr sz="1600" dirty="0">
                <a:solidFill>
                  <a:srgbClr val="6E6E73"/>
                </a:solidFill>
                <a:latin typeface="Times New Roman"/>
                <a:cs typeface="Times New Roman"/>
              </a:rPr>
              <a:t>process</a:t>
            </a:r>
            <a:r>
              <a:rPr sz="1600" spc="-60" dirty="0">
                <a:solidFill>
                  <a:srgbClr val="6E6E73"/>
                </a:solidFill>
                <a:latin typeface="Times New Roman"/>
                <a:cs typeface="Times New Roman"/>
              </a:rPr>
              <a:t> </a:t>
            </a:r>
            <a:r>
              <a:rPr sz="1600" spc="-10" dirty="0">
                <a:solidFill>
                  <a:srgbClr val="6E6E73"/>
                </a:solidFill>
                <a:latin typeface="Times New Roman"/>
                <a:cs typeface="Times New Roman"/>
              </a:rPr>
              <a:t>efficiency</a:t>
            </a:r>
            <a:endParaRPr sz="1600">
              <a:latin typeface="Times New Roman"/>
              <a:cs typeface="Times New Roman"/>
            </a:endParaRPr>
          </a:p>
          <a:p>
            <a:pPr marL="245745" indent="-233045">
              <a:lnSpc>
                <a:spcPct val="100000"/>
              </a:lnSpc>
              <a:spcBef>
                <a:spcPts val="600"/>
              </a:spcBef>
              <a:buClr>
                <a:srgbClr val="000000"/>
              </a:buClr>
              <a:buFont typeface="Wingdings"/>
              <a:buChar char=""/>
              <a:tabLst>
                <a:tab pos="245745" algn="l"/>
              </a:tabLst>
            </a:pPr>
            <a:r>
              <a:rPr sz="1600" spc="-10" dirty="0">
                <a:solidFill>
                  <a:srgbClr val="6E6E73"/>
                </a:solidFill>
                <a:latin typeface="Times New Roman"/>
                <a:cs typeface="Times New Roman"/>
              </a:rPr>
              <a:t>Self-</a:t>
            </a:r>
            <a:r>
              <a:rPr sz="1600" dirty="0">
                <a:solidFill>
                  <a:srgbClr val="6E6E73"/>
                </a:solidFill>
                <a:latin typeface="Times New Roman"/>
                <a:cs typeface="Times New Roman"/>
              </a:rPr>
              <a:t>Service</a:t>
            </a:r>
            <a:r>
              <a:rPr sz="1600" spc="-25" dirty="0">
                <a:solidFill>
                  <a:srgbClr val="6E6E73"/>
                </a:solidFill>
                <a:latin typeface="Times New Roman"/>
                <a:cs typeface="Times New Roman"/>
              </a:rPr>
              <a:t> </a:t>
            </a:r>
            <a:r>
              <a:rPr sz="1600" dirty="0">
                <a:solidFill>
                  <a:srgbClr val="6E6E73"/>
                </a:solidFill>
                <a:latin typeface="Times New Roman"/>
                <a:cs typeface="Times New Roman"/>
              </a:rPr>
              <a:t>Expense</a:t>
            </a:r>
            <a:r>
              <a:rPr sz="1600" spc="-35" dirty="0">
                <a:solidFill>
                  <a:srgbClr val="6E6E73"/>
                </a:solidFill>
                <a:latin typeface="Times New Roman"/>
                <a:cs typeface="Times New Roman"/>
              </a:rPr>
              <a:t> </a:t>
            </a:r>
            <a:r>
              <a:rPr sz="1600" spc="-10" dirty="0">
                <a:solidFill>
                  <a:srgbClr val="6E6E73"/>
                </a:solidFill>
                <a:latin typeface="Times New Roman"/>
                <a:cs typeface="Times New Roman"/>
              </a:rPr>
              <a:t>Management</a:t>
            </a:r>
            <a:endParaRPr sz="1600">
              <a:latin typeface="Times New Roman"/>
              <a:cs typeface="Times New Roman"/>
            </a:endParaRPr>
          </a:p>
          <a:p>
            <a:pPr marL="245110" indent="-232410">
              <a:lnSpc>
                <a:spcPct val="100000"/>
              </a:lnSpc>
              <a:spcBef>
                <a:spcPts val="605"/>
              </a:spcBef>
              <a:buClr>
                <a:srgbClr val="000000"/>
              </a:buClr>
              <a:buFont typeface="Wingdings"/>
              <a:buChar char=""/>
              <a:tabLst>
                <a:tab pos="245110" algn="l"/>
              </a:tabLst>
            </a:pPr>
            <a:r>
              <a:rPr sz="1600" dirty="0">
                <a:solidFill>
                  <a:srgbClr val="6E6E73"/>
                </a:solidFill>
                <a:latin typeface="Times New Roman"/>
                <a:cs typeface="Times New Roman"/>
              </a:rPr>
              <a:t>Helpdesk</a:t>
            </a:r>
            <a:r>
              <a:rPr sz="1600" spc="-35" dirty="0">
                <a:solidFill>
                  <a:srgbClr val="6E6E73"/>
                </a:solidFill>
                <a:latin typeface="Times New Roman"/>
                <a:cs typeface="Times New Roman"/>
              </a:rPr>
              <a:t> </a:t>
            </a:r>
            <a:r>
              <a:rPr sz="1600" dirty="0">
                <a:solidFill>
                  <a:srgbClr val="6E6E73"/>
                </a:solidFill>
                <a:latin typeface="Times New Roman"/>
                <a:cs typeface="Times New Roman"/>
              </a:rPr>
              <a:t>and</a:t>
            </a:r>
            <a:r>
              <a:rPr sz="1600" spc="-40" dirty="0">
                <a:solidFill>
                  <a:srgbClr val="6E6E73"/>
                </a:solidFill>
                <a:latin typeface="Times New Roman"/>
                <a:cs typeface="Times New Roman"/>
              </a:rPr>
              <a:t> </a:t>
            </a:r>
            <a:r>
              <a:rPr sz="1600" spc="-10" dirty="0">
                <a:solidFill>
                  <a:srgbClr val="6E6E73"/>
                </a:solidFill>
                <a:latin typeface="Times New Roman"/>
                <a:cs typeface="Times New Roman"/>
              </a:rPr>
              <a:t>Ticketing</a:t>
            </a:r>
            <a:endParaRPr sz="1600">
              <a:latin typeface="Times New Roman"/>
              <a:cs typeface="Times New Roman"/>
            </a:endParaRPr>
          </a:p>
          <a:p>
            <a:pPr marL="245110" indent="-232410">
              <a:lnSpc>
                <a:spcPct val="100000"/>
              </a:lnSpc>
              <a:spcBef>
                <a:spcPts val="600"/>
              </a:spcBef>
              <a:buClr>
                <a:srgbClr val="000000"/>
              </a:buClr>
              <a:buFont typeface="Wingdings"/>
              <a:buChar char=""/>
              <a:tabLst>
                <a:tab pos="245110" algn="l"/>
              </a:tabLst>
            </a:pPr>
            <a:r>
              <a:rPr sz="1600" dirty="0">
                <a:solidFill>
                  <a:srgbClr val="6E6E73"/>
                </a:solidFill>
                <a:latin typeface="Times New Roman"/>
                <a:cs typeface="Times New Roman"/>
              </a:rPr>
              <a:t>Accounting</a:t>
            </a:r>
            <a:r>
              <a:rPr sz="1600" spc="-55" dirty="0">
                <a:solidFill>
                  <a:srgbClr val="6E6E73"/>
                </a:solidFill>
                <a:latin typeface="Times New Roman"/>
                <a:cs typeface="Times New Roman"/>
              </a:rPr>
              <a:t> </a:t>
            </a:r>
            <a:r>
              <a:rPr sz="1600" dirty="0">
                <a:solidFill>
                  <a:srgbClr val="6E6E73"/>
                </a:solidFill>
                <a:latin typeface="Times New Roman"/>
                <a:cs typeface="Times New Roman"/>
              </a:rPr>
              <a:t>and</a:t>
            </a:r>
            <a:r>
              <a:rPr sz="1600" spc="-40" dirty="0">
                <a:solidFill>
                  <a:srgbClr val="6E6E73"/>
                </a:solidFill>
                <a:latin typeface="Times New Roman"/>
                <a:cs typeface="Times New Roman"/>
              </a:rPr>
              <a:t> </a:t>
            </a:r>
            <a:r>
              <a:rPr sz="1600" dirty="0">
                <a:solidFill>
                  <a:srgbClr val="6E6E73"/>
                </a:solidFill>
                <a:latin typeface="Times New Roman"/>
                <a:cs typeface="Times New Roman"/>
              </a:rPr>
              <a:t>bank</a:t>
            </a:r>
            <a:r>
              <a:rPr sz="1600" spc="-45" dirty="0">
                <a:solidFill>
                  <a:srgbClr val="6E6E73"/>
                </a:solidFill>
                <a:latin typeface="Times New Roman"/>
                <a:cs typeface="Times New Roman"/>
              </a:rPr>
              <a:t> </a:t>
            </a:r>
            <a:r>
              <a:rPr sz="1600" spc="-10" dirty="0">
                <a:solidFill>
                  <a:srgbClr val="6E6E73"/>
                </a:solidFill>
                <a:latin typeface="Times New Roman"/>
                <a:cs typeface="Times New Roman"/>
              </a:rPr>
              <a:t>integrations</a:t>
            </a:r>
            <a:endParaRPr sz="1600">
              <a:latin typeface="Times New Roman"/>
              <a:cs typeface="Times New Roman"/>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232410" marR="770255" indent="-232410" algn="ctr">
              <a:lnSpc>
                <a:spcPct val="100000"/>
              </a:lnSpc>
              <a:spcBef>
                <a:spcPts val="95"/>
              </a:spcBef>
              <a:buClr>
                <a:srgbClr val="000000"/>
              </a:buClr>
              <a:buFont typeface="Wingdings"/>
              <a:buChar char=""/>
              <a:tabLst>
                <a:tab pos="232410" algn="l"/>
              </a:tabLst>
            </a:pPr>
            <a:r>
              <a:rPr dirty="0"/>
              <a:t>Employees</a:t>
            </a:r>
            <a:r>
              <a:rPr spc="-50" dirty="0"/>
              <a:t> </a:t>
            </a:r>
            <a:r>
              <a:rPr dirty="0"/>
              <a:t>record</a:t>
            </a:r>
            <a:r>
              <a:rPr spc="-70" dirty="0"/>
              <a:t> </a:t>
            </a:r>
            <a:r>
              <a:rPr spc="-10" dirty="0"/>
              <a:t>management,</a:t>
            </a:r>
          </a:p>
          <a:p>
            <a:pPr marR="766445" algn="ctr">
              <a:lnSpc>
                <a:spcPct val="100000"/>
              </a:lnSpc>
            </a:pPr>
            <a:r>
              <a:rPr dirty="0"/>
              <a:t>onboarding,</a:t>
            </a:r>
            <a:r>
              <a:rPr spc="-40" dirty="0"/>
              <a:t> </a:t>
            </a:r>
            <a:r>
              <a:rPr dirty="0"/>
              <a:t>and</a:t>
            </a:r>
            <a:r>
              <a:rPr spc="-45" dirty="0"/>
              <a:t> </a:t>
            </a:r>
            <a:r>
              <a:rPr dirty="0"/>
              <a:t>off</a:t>
            </a:r>
            <a:r>
              <a:rPr spc="-50" dirty="0"/>
              <a:t> </a:t>
            </a:r>
            <a:r>
              <a:rPr spc="-10" dirty="0"/>
              <a:t>boarding</a:t>
            </a:r>
          </a:p>
          <a:p>
            <a:pPr marL="244475" marR="141605" indent="-232410">
              <a:lnSpc>
                <a:spcPct val="100000"/>
              </a:lnSpc>
              <a:spcBef>
                <a:spcPts val="605"/>
              </a:spcBef>
              <a:buClr>
                <a:srgbClr val="000000"/>
              </a:buClr>
              <a:buFont typeface="Wingdings"/>
              <a:buChar char=""/>
              <a:tabLst>
                <a:tab pos="245745" algn="l"/>
              </a:tabLst>
            </a:pPr>
            <a:r>
              <a:rPr dirty="0"/>
              <a:t>Streamlined</a:t>
            </a:r>
            <a:r>
              <a:rPr spc="-45" dirty="0"/>
              <a:t> </a:t>
            </a:r>
            <a:r>
              <a:rPr dirty="0"/>
              <a:t>evaluation</a:t>
            </a:r>
            <a:r>
              <a:rPr spc="-25" dirty="0"/>
              <a:t> </a:t>
            </a:r>
            <a:r>
              <a:rPr dirty="0"/>
              <a:t>process</a:t>
            </a:r>
            <a:r>
              <a:rPr spc="-55" dirty="0"/>
              <a:t> </a:t>
            </a:r>
            <a:r>
              <a:rPr dirty="0"/>
              <a:t>to</a:t>
            </a:r>
            <a:r>
              <a:rPr spc="-55" dirty="0"/>
              <a:t> </a:t>
            </a:r>
            <a:r>
              <a:rPr spc="-10" dirty="0"/>
              <a:t>guide 	decisions</a:t>
            </a:r>
          </a:p>
          <a:p>
            <a:pPr marL="245110" indent="-232410">
              <a:lnSpc>
                <a:spcPct val="100000"/>
              </a:lnSpc>
              <a:spcBef>
                <a:spcPts val="600"/>
              </a:spcBef>
              <a:buClr>
                <a:srgbClr val="000000"/>
              </a:buClr>
              <a:buFont typeface="Wingdings"/>
              <a:buChar char=""/>
              <a:tabLst>
                <a:tab pos="245110" algn="l"/>
              </a:tabLst>
            </a:pPr>
            <a:r>
              <a:rPr dirty="0"/>
              <a:t>Systematized</a:t>
            </a:r>
            <a:r>
              <a:rPr spc="-50" dirty="0"/>
              <a:t> </a:t>
            </a:r>
            <a:r>
              <a:rPr dirty="0"/>
              <a:t>appraisals</a:t>
            </a:r>
            <a:r>
              <a:rPr spc="-25" dirty="0"/>
              <a:t> </a:t>
            </a:r>
            <a:r>
              <a:rPr dirty="0"/>
              <a:t>to</a:t>
            </a:r>
            <a:r>
              <a:rPr spc="-65" dirty="0"/>
              <a:t> </a:t>
            </a:r>
            <a:r>
              <a:rPr dirty="0"/>
              <a:t>empower</a:t>
            </a:r>
            <a:r>
              <a:rPr spc="-40" dirty="0"/>
              <a:t> </a:t>
            </a:r>
            <a:r>
              <a:rPr spc="-20" dirty="0"/>
              <a:t>your</a:t>
            </a:r>
          </a:p>
          <a:p>
            <a:pPr marL="245745">
              <a:lnSpc>
                <a:spcPct val="100000"/>
              </a:lnSpc>
            </a:pPr>
            <a:r>
              <a:rPr spc="-10" dirty="0"/>
              <a:t>employees</a:t>
            </a:r>
          </a:p>
          <a:p>
            <a:pPr marL="244475" marR="330835" indent="-232410">
              <a:lnSpc>
                <a:spcPct val="100000"/>
              </a:lnSpc>
              <a:spcBef>
                <a:spcPts val="600"/>
              </a:spcBef>
              <a:buClr>
                <a:srgbClr val="000000"/>
              </a:buClr>
              <a:buFont typeface="Wingdings"/>
              <a:buChar char=""/>
              <a:tabLst>
                <a:tab pos="245745" algn="l"/>
              </a:tabLst>
            </a:pPr>
            <a:r>
              <a:rPr dirty="0"/>
              <a:t>Centralized</a:t>
            </a:r>
            <a:r>
              <a:rPr spc="-50" dirty="0"/>
              <a:t> </a:t>
            </a:r>
            <a:r>
              <a:rPr dirty="0"/>
              <a:t>HR</a:t>
            </a:r>
            <a:r>
              <a:rPr spc="-30" dirty="0"/>
              <a:t> </a:t>
            </a:r>
            <a:r>
              <a:rPr dirty="0"/>
              <a:t>updates</a:t>
            </a:r>
            <a:r>
              <a:rPr spc="-40" dirty="0"/>
              <a:t> </a:t>
            </a:r>
            <a:r>
              <a:rPr dirty="0"/>
              <a:t>and</a:t>
            </a:r>
            <a:r>
              <a:rPr spc="-30" dirty="0"/>
              <a:t> </a:t>
            </a:r>
            <a:r>
              <a:rPr dirty="0"/>
              <a:t>alerts</a:t>
            </a:r>
            <a:r>
              <a:rPr spc="-25" dirty="0"/>
              <a:t> for 	</a:t>
            </a:r>
            <a:r>
              <a:rPr spc="-10" dirty="0"/>
              <a:t>visibility</a:t>
            </a:r>
          </a:p>
          <a:p>
            <a:pPr marL="244475" marR="439420" indent="-232410">
              <a:lnSpc>
                <a:spcPct val="100000"/>
              </a:lnSpc>
              <a:spcBef>
                <a:spcPts val="600"/>
              </a:spcBef>
              <a:buClr>
                <a:srgbClr val="000000"/>
              </a:buClr>
              <a:buFont typeface="Wingdings"/>
              <a:buChar char=""/>
              <a:tabLst>
                <a:tab pos="245745" algn="l"/>
              </a:tabLst>
            </a:pPr>
            <a:r>
              <a:rPr dirty="0"/>
              <a:t>Integrated</a:t>
            </a:r>
            <a:r>
              <a:rPr spc="-65" dirty="0"/>
              <a:t> </a:t>
            </a:r>
            <a:r>
              <a:rPr dirty="0"/>
              <a:t>reports</a:t>
            </a:r>
            <a:r>
              <a:rPr spc="-65" dirty="0"/>
              <a:t> </a:t>
            </a:r>
            <a:r>
              <a:rPr dirty="0"/>
              <a:t>and</a:t>
            </a:r>
            <a:r>
              <a:rPr spc="-55" dirty="0"/>
              <a:t> </a:t>
            </a:r>
            <a:r>
              <a:rPr dirty="0"/>
              <a:t>dashboards</a:t>
            </a:r>
            <a:r>
              <a:rPr spc="-45" dirty="0"/>
              <a:t> </a:t>
            </a:r>
            <a:r>
              <a:rPr spc="-25" dirty="0"/>
              <a:t>to 	</a:t>
            </a:r>
            <a:r>
              <a:rPr dirty="0"/>
              <a:t>ensure</a:t>
            </a:r>
            <a:r>
              <a:rPr spc="-45" dirty="0"/>
              <a:t> </a:t>
            </a:r>
            <a:r>
              <a:rPr dirty="0"/>
              <a:t>high</a:t>
            </a:r>
            <a:r>
              <a:rPr spc="-45" dirty="0"/>
              <a:t> </a:t>
            </a:r>
            <a:r>
              <a:rPr spc="-10" dirty="0"/>
              <a:t>productivity</a:t>
            </a:r>
          </a:p>
          <a:p>
            <a:pPr marL="244475" marR="375285" indent="-232410">
              <a:lnSpc>
                <a:spcPct val="100000"/>
              </a:lnSpc>
              <a:spcBef>
                <a:spcPts val="600"/>
              </a:spcBef>
              <a:buClr>
                <a:srgbClr val="000000"/>
              </a:buClr>
              <a:buFont typeface="Wingdings"/>
              <a:buChar char=""/>
              <a:tabLst>
                <a:tab pos="245745" algn="l"/>
              </a:tabLst>
            </a:pPr>
            <a:r>
              <a:rPr dirty="0"/>
              <a:t>Comprehensive</a:t>
            </a:r>
            <a:r>
              <a:rPr spc="-60" dirty="0"/>
              <a:t> </a:t>
            </a:r>
            <a:r>
              <a:rPr dirty="0"/>
              <a:t>information</a:t>
            </a:r>
            <a:r>
              <a:rPr spc="-70" dirty="0"/>
              <a:t> </a:t>
            </a:r>
            <a:r>
              <a:rPr dirty="0"/>
              <a:t>and</a:t>
            </a:r>
            <a:r>
              <a:rPr spc="-65" dirty="0"/>
              <a:t> </a:t>
            </a:r>
            <a:r>
              <a:rPr spc="-20" dirty="0"/>
              <a:t>data 	</a:t>
            </a:r>
            <a:r>
              <a:rPr dirty="0"/>
              <a:t>security</a:t>
            </a:r>
            <a:r>
              <a:rPr spc="-60" dirty="0"/>
              <a:t> </a:t>
            </a:r>
            <a:r>
              <a:rPr spc="-10" dirty="0"/>
              <a:t>management</a:t>
            </a:r>
          </a:p>
        </p:txBody>
      </p:sp>
      <p:sp>
        <p:nvSpPr>
          <p:cNvPr id="6" name="object 6"/>
          <p:cNvSpPr txBox="1"/>
          <p:nvPr/>
        </p:nvSpPr>
        <p:spPr>
          <a:xfrm>
            <a:off x="4303521" y="845007"/>
            <a:ext cx="1799589" cy="391795"/>
          </a:xfrm>
          <a:prstGeom prst="rect">
            <a:avLst/>
          </a:prstGeom>
        </p:spPr>
        <p:txBody>
          <a:bodyPr vert="horz" wrap="square" lIns="0" tIns="12700" rIns="0" bIns="0" rtlCol="0">
            <a:spAutoFit/>
          </a:bodyPr>
          <a:lstStyle/>
          <a:p>
            <a:pPr marL="12700">
              <a:lnSpc>
                <a:spcPct val="100000"/>
              </a:lnSpc>
              <a:spcBef>
                <a:spcPts val="100"/>
              </a:spcBef>
              <a:tabLst>
                <a:tab pos="1174115" algn="l"/>
              </a:tabLst>
            </a:pPr>
            <a:r>
              <a:rPr sz="2400" spc="130" dirty="0">
                <a:solidFill>
                  <a:srgbClr val="C77BD6"/>
                </a:solidFill>
                <a:latin typeface="Gill Sans MT"/>
                <a:cs typeface="Gill Sans MT"/>
              </a:rPr>
              <a:t>ERP</a:t>
            </a:r>
            <a:r>
              <a:rPr sz="2400" dirty="0">
                <a:solidFill>
                  <a:srgbClr val="C77BD6"/>
                </a:solidFill>
                <a:latin typeface="Gill Sans MT"/>
                <a:cs typeface="Gill Sans MT"/>
              </a:rPr>
              <a:t>	</a:t>
            </a:r>
            <a:r>
              <a:rPr sz="2400" spc="195" dirty="0">
                <a:solidFill>
                  <a:srgbClr val="3C7892"/>
                </a:solidFill>
                <a:latin typeface="Gill Sans MT"/>
                <a:cs typeface="Gill Sans MT"/>
              </a:rPr>
              <a:t>LMS</a:t>
            </a:r>
            <a:endParaRPr sz="2400">
              <a:latin typeface="Gill Sans MT"/>
              <a:cs typeface="Gill Sans MT"/>
            </a:endParaRPr>
          </a:p>
        </p:txBody>
      </p:sp>
      <p:sp>
        <p:nvSpPr>
          <p:cNvPr id="7" name="object 7"/>
          <p:cNvSpPr/>
          <p:nvPr/>
        </p:nvSpPr>
        <p:spPr>
          <a:xfrm>
            <a:off x="1448561" y="435101"/>
            <a:ext cx="6529070" cy="814069"/>
          </a:xfrm>
          <a:custGeom>
            <a:avLst/>
            <a:gdLst/>
            <a:ahLst/>
            <a:cxnLst/>
            <a:rect l="l" t="t" r="r" b="b"/>
            <a:pathLst>
              <a:path w="6529070" h="814069">
                <a:moveTo>
                  <a:pt x="0" y="135636"/>
                </a:moveTo>
                <a:lnTo>
                  <a:pt x="6912" y="92756"/>
                </a:lnTo>
                <a:lnTo>
                  <a:pt x="26164" y="55522"/>
                </a:lnTo>
                <a:lnTo>
                  <a:pt x="55522" y="26164"/>
                </a:lnTo>
                <a:lnTo>
                  <a:pt x="92756" y="6912"/>
                </a:lnTo>
                <a:lnTo>
                  <a:pt x="135635" y="0"/>
                </a:lnTo>
                <a:lnTo>
                  <a:pt x="6393180" y="0"/>
                </a:lnTo>
                <a:lnTo>
                  <a:pt x="6436059" y="6912"/>
                </a:lnTo>
                <a:lnTo>
                  <a:pt x="6473293" y="26164"/>
                </a:lnTo>
                <a:lnTo>
                  <a:pt x="6502651" y="55522"/>
                </a:lnTo>
                <a:lnTo>
                  <a:pt x="6521903" y="92756"/>
                </a:lnTo>
                <a:lnTo>
                  <a:pt x="6528815" y="135636"/>
                </a:lnTo>
                <a:lnTo>
                  <a:pt x="6528815" y="678180"/>
                </a:lnTo>
                <a:lnTo>
                  <a:pt x="6521903" y="721059"/>
                </a:lnTo>
                <a:lnTo>
                  <a:pt x="6502651" y="758293"/>
                </a:lnTo>
                <a:lnTo>
                  <a:pt x="6473293" y="787651"/>
                </a:lnTo>
                <a:lnTo>
                  <a:pt x="6436059" y="806903"/>
                </a:lnTo>
                <a:lnTo>
                  <a:pt x="6393180" y="813815"/>
                </a:lnTo>
                <a:lnTo>
                  <a:pt x="135635" y="813815"/>
                </a:lnTo>
                <a:lnTo>
                  <a:pt x="92756" y="806903"/>
                </a:lnTo>
                <a:lnTo>
                  <a:pt x="55522" y="787651"/>
                </a:lnTo>
                <a:lnTo>
                  <a:pt x="26164" y="758293"/>
                </a:lnTo>
                <a:lnTo>
                  <a:pt x="6912" y="721059"/>
                </a:lnTo>
                <a:lnTo>
                  <a:pt x="0" y="678180"/>
                </a:lnTo>
                <a:lnTo>
                  <a:pt x="0" y="135636"/>
                </a:lnTo>
                <a:close/>
              </a:path>
            </a:pathLst>
          </a:custGeom>
          <a:ln w="25400">
            <a:solidFill>
              <a:srgbClr val="385D89"/>
            </a:solidFill>
          </a:ln>
        </p:spPr>
        <p:txBody>
          <a:bodyPr wrap="square" lIns="0" tIns="0" rIns="0" bIns="0" rtlCol="0"/>
          <a:lstStyle/>
          <a:p>
            <a:endParaRPr/>
          </a:p>
        </p:txBody>
      </p:sp>
      <p:sp>
        <p:nvSpPr>
          <p:cNvPr id="8" name="object 8"/>
          <p:cNvSpPr txBox="1"/>
          <p:nvPr/>
        </p:nvSpPr>
        <p:spPr>
          <a:xfrm>
            <a:off x="8426957" y="4792471"/>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16</a:t>
            </a:r>
            <a:endParaRPr sz="1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6957" y="4746142"/>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17</a:t>
            </a:r>
            <a:endParaRPr sz="1200">
              <a:latin typeface="Calibri"/>
              <a:cs typeface="Calibri"/>
            </a:endParaRPr>
          </a:p>
        </p:txBody>
      </p:sp>
      <p:sp>
        <p:nvSpPr>
          <p:cNvPr id="3" name="object 3"/>
          <p:cNvSpPr txBox="1"/>
          <p:nvPr/>
        </p:nvSpPr>
        <p:spPr>
          <a:xfrm>
            <a:off x="3432175" y="4559909"/>
            <a:ext cx="2038985" cy="239395"/>
          </a:xfrm>
          <a:prstGeom prst="rect">
            <a:avLst/>
          </a:prstGeom>
        </p:spPr>
        <p:txBody>
          <a:bodyPr vert="horz" wrap="square" lIns="0" tIns="12700" rIns="0" bIns="0" rtlCol="0">
            <a:spAutoFit/>
          </a:bodyPr>
          <a:lstStyle/>
          <a:p>
            <a:pPr marL="12700">
              <a:lnSpc>
                <a:spcPct val="100000"/>
              </a:lnSpc>
              <a:spcBef>
                <a:spcPts val="100"/>
              </a:spcBef>
            </a:pPr>
            <a:r>
              <a:rPr sz="1400" u="sng" dirty="0">
                <a:solidFill>
                  <a:srgbClr val="0000FF"/>
                </a:solidFill>
                <a:uFill>
                  <a:solidFill>
                    <a:srgbClr val="0000FF"/>
                  </a:solidFill>
                </a:uFill>
                <a:latin typeface="Calibri"/>
                <a:cs typeface="Calibri"/>
                <a:hlinkClick r:id="rId2"/>
              </a:rPr>
              <a:t>Customer</a:t>
            </a:r>
            <a:r>
              <a:rPr sz="1400" u="sng" spc="-25" dirty="0">
                <a:solidFill>
                  <a:srgbClr val="0000FF"/>
                </a:solidFill>
                <a:uFill>
                  <a:solidFill>
                    <a:srgbClr val="0000FF"/>
                  </a:solidFill>
                </a:uFill>
                <a:latin typeface="Calibri"/>
                <a:cs typeface="Calibri"/>
                <a:hlinkClick r:id="rId2"/>
              </a:rPr>
              <a:t> </a:t>
            </a:r>
            <a:r>
              <a:rPr sz="1400" u="sng" spc="-20" dirty="0">
                <a:solidFill>
                  <a:srgbClr val="0000FF"/>
                </a:solidFill>
                <a:uFill>
                  <a:solidFill>
                    <a:srgbClr val="0000FF"/>
                  </a:solidFill>
                </a:uFill>
                <a:latin typeface="Calibri"/>
                <a:cs typeface="Calibri"/>
                <a:hlinkClick r:id="rId2"/>
              </a:rPr>
              <a:t>Testimonial </a:t>
            </a:r>
            <a:r>
              <a:rPr sz="1400" u="sng" dirty="0">
                <a:solidFill>
                  <a:srgbClr val="0000FF"/>
                </a:solidFill>
                <a:uFill>
                  <a:solidFill>
                    <a:srgbClr val="0000FF"/>
                  </a:solidFill>
                </a:uFill>
                <a:latin typeface="Calibri"/>
                <a:cs typeface="Calibri"/>
                <a:hlinkClick r:id="rId2"/>
              </a:rPr>
              <a:t>by</a:t>
            </a:r>
            <a:r>
              <a:rPr sz="1400" u="sng" spc="-20" dirty="0">
                <a:solidFill>
                  <a:srgbClr val="0000FF"/>
                </a:solidFill>
                <a:uFill>
                  <a:solidFill>
                    <a:srgbClr val="0000FF"/>
                  </a:solidFill>
                </a:uFill>
                <a:latin typeface="Calibri"/>
                <a:cs typeface="Calibri"/>
                <a:hlinkClick r:id="rId2"/>
              </a:rPr>
              <a:t> </a:t>
            </a:r>
            <a:r>
              <a:rPr sz="1400" u="sng" spc="-25" dirty="0">
                <a:solidFill>
                  <a:srgbClr val="0000FF"/>
                </a:solidFill>
                <a:uFill>
                  <a:solidFill>
                    <a:srgbClr val="0000FF"/>
                  </a:solidFill>
                </a:uFill>
                <a:latin typeface="Calibri"/>
                <a:cs typeface="Calibri"/>
                <a:hlinkClick r:id="rId2"/>
              </a:rPr>
              <a:t>eir</a:t>
            </a:r>
            <a:endParaRPr sz="1400">
              <a:latin typeface="Calibri"/>
              <a:cs typeface="Calibri"/>
            </a:endParaRPr>
          </a:p>
        </p:txBody>
      </p:sp>
      <p:pic>
        <p:nvPicPr>
          <p:cNvPr id="4" name="object 4"/>
          <p:cNvPicPr/>
          <p:nvPr/>
        </p:nvPicPr>
        <p:blipFill>
          <a:blip r:embed="rId3" cstate="print"/>
          <a:stretch>
            <a:fillRect/>
          </a:stretch>
        </p:blipFill>
        <p:spPr>
          <a:xfrm>
            <a:off x="1219200" y="515112"/>
            <a:ext cx="6705600" cy="3771900"/>
          </a:xfrm>
          <a:prstGeom prst="rect">
            <a:avLst/>
          </a:prstGeom>
        </p:spPr>
      </p:pic>
      <p:sp>
        <p:nvSpPr>
          <p:cNvPr id="5" name="object 5"/>
          <p:cNvSpPr txBox="1"/>
          <p:nvPr/>
        </p:nvSpPr>
        <p:spPr>
          <a:xfrm>
            <a:off x="512165" y="4466640"/>
            <a:ext cx="1549400" cy="391795"/>
          </a:xfrm>
          <a:prstGeom prst="rect">
            <a:avLst/>
          </a:prstGeom>
        </p:spPr>
        <p:txBody>
          <a:bodyPr vert="horz" wrap="square" lIns="0" tIns="12700" rIns="0" bIns="0" rtlCol="0">
            <a:spAutoFit/>
          </a:bodyPr>
          <a:lstStyle/>
          <a:p>
            <a:pPr marL="12700">
              <a:lnSpc>
                <a:spcPct val="100000"/>
              </a:lnSpc>
              <a:spcBef>
                <a:spcPts val="100"/>
              </a:spcBef>
            </a:pPr>
            <a:r>
              <a:rPr sz="2400" spc="140" dirty="0">
                <a:solidFill>
                  <a:srgbClr val="005279"/>
                </a:solidFill>
                <a:latin typeface="Gill Sans MT"/>
                <a:cs typeface="Gill Sans MT"/>
              </a:rPr>
              <a:t>Case</a:t>
            </a:r>
            <a:r>
              <a:rPr sz="2400" spc="-80" dirty="0">
                <a:solidFill>
                  <a:srgbClr val="005279"/>
                </a:solidFill>
                <a:latin typeface="Gill Sans MT"/>
                <a:cs typeface="Gill Sans MT"/>
              </a:rPr>
              <a:t> </a:t>
            </a:r>
            <a:r>
              <a:rPr sz="2400" spc="110" dirty="0">
                <a:solidFill>
                  <a:srgbClr val="005279"/>
                </a:solidFill>
                <a:latin typeface="Gill Sans MT"/>
                <a:cs typeface="Gill Sans MT"/>
              </a:rPr>
              <a:t>Study</a:t>
            </a:r>
            <a:endParaRPr sz="2400">
              <a:latin typeface="Gill Sans MT"/>
              <a:cs typeface="Gill Sans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0266" y="1098549"/>
            <a:ext cx="5476875" cy="221996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E7E7E"/>
                </a:solidFill>
                <a:latin typeface="Calibri"/>
                <a:cs typeface="Calibri"/>
              </a:rPr>
              <a:t>As</a:t>
            </a:r>
            <a:r>
              <a:rPr sz="1600" spc="-40" dirty="0">
                <a:solidFill>
                  <a:srgbClr val="7E7E7E"/>
                </a:solidFill>
                <a:latin typeface="Calibri"/>
                <a:cs typeface="Calibri"/>
              </a:rPr>
              <a:t> </a:t>
            </a:r>
            <a:r>
              <a:rPr sz="1600" spc="-45" dirty="0">
                <a:solidFill>
                  <a:srgbClr val="7E7E7E"/>
                </a:solidFill>
                <a:latin typeface="Calibri"/>
                <a:cs typeface="Calibri"/>
              </a:rPr>
              <a:t>ERP,</a:t>
            </a:r>
            <a:r>
              <a:rPr sz="1600" spc="-10" dirty="0">
                <a:solidFill>
                  <a:srgbClr val="7E7E7E"/>
                </a:solidFill>
                <a:latin typeface="Calibri"/>
                <a:cs typeface="Calibri"/>
              </a:rPr>
              <a:t> </a:t>
            </a:r>
            <a:r>
              <a:rPr sz="1600" dirty="0">
                <a:solidFill>
                  <a:srgbClr val="7E7E7E"/>
                </a:solidFill>
                <a:latin typeface="Calibri"/>
                <a:cs typeface="Calibri"/>
              </a:rPr>
              <a:t>HRM</a:t>
            </a:r>
            <a:r>
              <a:rPr sz="1600" spc="-25"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spc="-10" dirty="0">
                <a:solidFill>
                  <a:srgbClr val="7E7E7E"/>
                </a:solidFill>
                <a:latin typeface="Calibri"/>
                <a:cs typeface="Calibri"/>
              </a:rPr>
              <a:t>payroll</a:t>
            </a:r>
            <a:r>
              <a:rPr sz="1600" spc="-45" dirty="0">
                <a:solidFill>
                  <a:srgbClr val="7E7E7E"/>
                </a:solidFill>
                <a:latin typeface="Calibri"/>
                <a:cs typeface="Calibri"/>
              </a:rPr>
              <a:t> </a:t>
            </a:r>
            <a:r>
              <a:rPr sz="1600" dirty="0">
                <a:solidFill>
                  <a:srgbClr val="7E7E7E"/>
                </a:solidFill>
                <a:latin typeface="Calibri"/>
                <a:cs typeface="Calibri"/>
              </a:rPr>
              <a:t>data</a:t>
            </a:r>
            <a:r>
              <a:rPr sz="1600" spc="-50" dirty="0">
                <a:solidFill>
                  <a:srgbClr val="7E7E7E"/>
                </a:solidFill>
                <a:latin typeface="Calibri"/>
                <a:cs typeface="Calibri"/>
              </a:rPr>
              <a:t> </a:t>
            </a:r>
            <a:r>
              <a:rPr sz="1600" dirty="0">
                <a:solidFill>
                  <a:srgbClr val="7E7E7E"/>
                </a:solidFill>
                <a:latin typeface="Calibri"/>
                <a:cs typeface="Calibri"/>
              </a:rPr>
              <a:t>management</a:t>
            </a:r>
            <a:r>
              <a:rPr sz="1600" spc="-35" dirty="0">
                <a:solidFill>
                  <a:srgbClr val="7E7E7E"/>
                </a:solidFill>
                <a:latin typeface="Calibri"/>
                <a:cs typeface="Calibri"/>
              </a:rPr>
              <a:t> </a:t>
            </a:r>
            <a:r>
              <a:rPr sz="1600" dirty="0">
                <a:solidFill>
                  <a:srgbClr val="7E7E7E"/>
                </a:solidFill>
                <a:latin typeface="Calibri"/>
                <a:cs typeface="Calibri"/>
              </a:rPr>
              <a:t>service</a:t>
            </a:r>
            <a:r>
              <a:rPr sz="1600" spc="-10" dirty="0">
                <a:solidFill>
                  <a:srgbClr val="7E7E7E"/>
                </a:solidFill>
                <a:latin typeface="Calibri"/>
                <a:cs typeface="Calibri"/>
              </a:rPr>
              <a:t> provider, </a:t>
            </a:r>
            <a:r>
              <a:rPr sz="1600" dirty="0">
                <a:solidFill>
                  <a:srgbClr val="7E7E7E"/>
                </a:solidFill>
                <a:latin typeface="Calibri"/>
                <a:cs typeface="Calibri"/>
              </a:rPr>
              <a:t>Numla</a:t>
            </a:r>
            <a:r>
              <a:rPr sz="1600" spc="-50" dirty="0">
                <a:solidFill>
                  <a:srgbClr val="7E7E7E"/>
                </a:solidFill>
                <a:latin typeface="Calibri"/>
                <a:cs typeface="Calibri"/>
              </a:rPr>
              <a:t> </a:t>
            </a:r>
            <a:r>
              <a:rPr sz="1600" spc="-10" dirty="0">
                <a:solidFill>
                  <a:srgbClr val="7E7E7E"/>
                </a:solidFill>
                <a:latin typeface="Calibri"/>
                <a:cs typeface="Calibri"/>
              </a:rPr>
              <a:t>takes</a:t>
            </a:r>
            <a:r>
              <a:rPr sz="1600" spc="-25" dirty="0">
                <a:solidFill>
                  <a:srgbClr val="7E7E7E"/>
                </a:solidFill>
                <a:latin typeface="Calibri"/>
                <a:cs typeface="Calibri"/>
              </a:rPr>
              <a:t> </a:t>
            </a:r>
            <a:r>
              <a:rPr sz="1600" dirty="0">
                <a:solidFill>
                  <a:srgbClr val="7E7E7E"/>
                </a:solidFill>
                <a:latin typeface="Calibri"/>
                <a:cs typeface="Calibri"/>
              </a:rPr>
              <a:t>the</a:t>
            </a:r>
            <a:r>
              <a:rPr sz="1600" spc="-30" dirty="0">
                <a:solidFill>
                  <a:srgbClr val="7E7E7E"/>
                </a:solidFill>
                <a:latin typeface="Calibri"/>
                <a:cs typeface="Calibri"/>
              </a:rPr>
              <a:t> </a:t>
            </a:r>
            <a:r>
              <a:rPr sz="1600" spc="-10" dirty="0">
                <a:solidFill>
                  <a:srgbClr val="7E7E7E"/>
                </a:solidFill>
                <a:latin typeface="Calibri"/>
                <a:cs typeface="Calibri"/>
              </a:rPr>
              <a:t>safeguarding</a:t>
            </a:r>
            <a:r>
              <a:rPr sz="1600" spc="-50" dirty="0">
                <a:solidFill>
                  <a:srgbClr val="7E7E7E"/>
                </a:solidFill>
                <a:latin typeface="Calibri"/>
                <a:cs typeface="Calibri"/>
              </a:rPr>
              <a:t> </a:t>
            </a:r>
            <a:r>
              <a:rPr sz="1600" dirty="0">
                <a:solidFill>
                  <a:srgbClr val="7E7E7E"/>
                </a:solidFill>
                <a:latin typeface="Calibri"/>
                <a:cs typeface="Calibri"/>
              </a:rPr>
              <a:t>of</a:t>
            </a:r>
            <a:r>
              <a:rPr sz="1600" spc="-25" dirty="0">
                <a:solidFill>
                  <a:srgbClr val="7E7E7E"/>
                </a:solidFill>
                <a:latin typeface="Calibri"/>
                <a:cs typeface="Calibri"/>
              </a:rPr>
              <a:t> </a:t>
            </a:r>
            <a:r>
              <a:rPr sz="1600" dirty="0">
                <a:solidFill>
                  <a:srgbClr val="7E7E7E"/>
                </a:solidFill>
                <a:latin typeface="Calibri"/>
                <a:cs typeface="Calibri"/>
              </a:rPr>
              <a:t>client</a:t>
            </a:r>
            <a:r>
              <a:rPr sz="1600" spc="-55" dirty="0">
                <a:solidFill>
                  <a:srgbClr val="7E7E7E"/>
                </a:solidFill>
                <a:latin typeface="Calibri"/>
                <a:cs typeface="Calibri"/>
              </a:rPr>
              <a:t> </a:t>
            </a:r>
            <a:r>
              <a:rPr sz="1600" dirty="0">
                <a:solidFill>
                  <a:srgbClr val="7E7E7E"/>
                </a:solidFill>
                <a:latin typeface="Calibri"/>
                <a:cs typeface="Calibri"/>
              </a:rPr>
              <a:t>data</a:t>
            </a:r>
            <a:r>
              <a:rPr sz="1600" spc="-45" dirty="0">
                <a:solidFill>
                  <a:srgbClr val="7E7E7E"/>
                </a:solidFill>
                <a:latin typeface="Calibri"/>
                <a:cs typeface="Calibri"/>
              </a:rPr>
              <a:t> </a:t>
            </a:r>
            <a:r>
              <a:rPr sz="1600" dirty="0">
                <a:solidFill>
                  <a:srgbClr val="7E7E7E"/>
                </a:solidFill>
                <a:latin typeface="Calibri"/>
                <a:cs typeface="Calibri"/>
              </a:rPr>
              <a:t>and</a:t>
            </a:r>
            <a:r>
              <a:rPr sz="1600" spc="-40" dirty="0">
                <a:solidFill>
                  <a:srgbClr val="7E7E7E"/>
                </a:solidFill>
                <a:latin typeface="Calibri"/>
                <a:cs typeface="Calibri"/>
              </a:rPr>
              <a:t> </a:t>
            </a:r>
            <a:r>
              <a:rPr sz="1600" dirty="0">
                <a:solidFill>
                  <a:srgbClr val="7E7E7E"/>
                </a:solidFill>
                <a:latin typeface="Calibri"/>
                <a:cs typeface="Calibri"/>
              </a:rPr>
              <a:t>adherence</a:t>
            </a:r>
            <a:r>
              <a:rPr sz="1600" spc="-20" dirty="0">
                <a:solidFill>
                  <a:srgbClr val="7E7E7E"/>
                </a:solidFill>
                <a:latin typeface="Calibri"/>
                <a:cs typeface="Calibri"/>
              </a:rPr>
              <a:t> </a:t>
            </a:r>
            <a:r>
              <a:rPr sz="1600" spc="-25" dirty="0">
                <a:solidFill>
                  <a:srgbClr val="7E7E7E"/>
                </a:solidFill>
                <a:latin typeface="Calibri"/>
                <a:cs typeface="Calibri"/>
              </a:rPr>
              <a:t>to </a:t>
            </a:r>
            <a:r>
              <a:rPr sz="1600" dirty="0">
                <a:solidFill>
                  <a:srgbClr val="7E7E7E"/>
                </a:solidFill>
                <a:latin typeface="Calibri"/>
                <a:cs typeface="Calibri"/>
              </a:rPr>
              <a:t>GDPR</a:t>
            </a:r>
            <a:r>
              <a:rPr sz="1600" spc="-25" dirty="0">
                <a:solidFill>
                  <a:srgbClr val="7E7E7E"/>
                </a:solidFill>
                <a:latin typeface="Calibri"/>
                <a:cs typeface="Calibri"/>
              </a:rPr>
              <a:t> </a:t>
            </a:r>
            <a:r>
              <a:rPr sz="1600" dirty="0">
                <a:solidFill>
                  <a:srgbClr val="7E7E7E"/>
                </a:solidFill>
                <a:latin typeface="Calibri"/>
                <a:cs typeface="Calibri"/>
              </a:rPr>
              <a:t>principles</a:t>
            </a:r>
            <a:r>
              <a:rPr sz="1600" spc="-55" dirty="0">
                <a:solidFill>
                  <a:srgbClr val="7E7E7E"/>
                </a:solidFill>
                <a:latin typeface="Calibri"/>
                <a:cs typeface="Calibri"/>
              </a:rPr>
              <a:t> </a:t>
            </a:r>
            <a:r>
              <a:rPr sz="1600" dirty="0">
                <a:solidFill>
                  <a:srgbClr val="7E7E7E"/>
                </a:solidFill>
                <a:latin typeface="Calibri"/>
                <a:cs typeface="Calibri"/>
              </a:rPr>
              <a:t>very</a:t>
            </a:r>
            <a:r>
              <a:rPr sz="1600" spc="-15" dirty="0">
                <a:solidFill>
                  <a:srgbClr val="7E7E7E"/>
                </a:solidFill>
                <a:latin typeface="Calibri"/>
                <a:cs typeface="Calibri"/>
              </a:rPr>
              <a:t> </a:t>
            </a:r>
            <a:r>
              <a:rPr sz="1600" spc="-10" dirty="0">
                <a:solidFill>
                  <a:srgbClr val="7E7E7E"/>
                </a:solidFill>
                <a:latin typeface="Calibri"/>
                <a:cs typeface="Calibri"/>
              </a:rPr>
              <a:t>seriously.</a:t>
            </a:r>
            <a:r>
              <a:rPr sz="1600" spc="-30" dirty="0">
                <a:solidFill>
                  <a:srgbClr val="7E7E7E"/>
                </a:solidFill>
                <a:latin typeface="Calibri"/>
                <a:cs typeface="Calibri"/>
              </a:rPr>
              <a:t> </a:t>
            </a:r>
            <a:r>
              <a:rPr sz="1600" dirty="0">
                <a:solidFill>
                  <a:srgbClr val="7E7E7E"/>
                </a:solidFill>
                <a:latin typeface="Calibri"/>
                <a:cs typeface="Calibri"/>
              </a:rPr>
              <a:t>Numla</a:t>
            </a:r>
            <a:r>
              <a:rPr sz="1600" spc="-50" dirty="0">
                <a:solidFill>
                  <a:srgbClr val="7E7E7E"/>
                </a:solidFill>
                <a:latin typeface="Calibri"/>
                <a:cs typeface="Calibri"/>
              </a:rPr>
              <a:t> </a:t>
            </a:r>
            <a:r>
              <a:rPr sz="1600" dirty="0">
                <a:solidFill>
                  <a:srgbClr val="7E7E7E"/>
                </a:solidFill>
                <a:latin typeface="Calibri"/>
                <a:cs typeface="Calibri"/>
              </a:rPr>
              <a:t>ensures</a:t>
            </a:r>
            <a:r>
              <a:rPr sz="1600" spc="-20" dirty="0">
                <a:solidFill>
                  <a:srgbClr val="7E7E7E"/>
                </a:solidFill>
                <a:latin typeface="Calibri"/>
                <a:cs typeface="Calibri"/>
              </a:rPr>
              <a:t> </a:t>
            </a:r>
            <a:r>
              <a:rPr sz="1600" dirty="0">
                <a:solidFill>
                  <a:srgbClr val="7E7E7E"/>
                </a:solidFill>
                <a:latin typeface="Calibri"/>
                <a:cs typeface="Calibri"/>
              </a:rPr>
              <a:t>that</a:t>
            </a:r>
            <a:r>
              <a:rPr sz="1600" spc="-50" dirty="0">
                <a:solidFill>
                  <a:srgbClr val="7E7E7E"/>
                </a:solidFill>
                <a:latin typeface="Calibri"/>
                <a:cs typeface="Calibri"/>
              </a:rPr>
              <a:t> </a:t>
            </a:r>
            <a:r>
              <a:rPr sz="1600" dirty="0">
                <a:solidFill>
                  <a:srgbClr val="7E7E7E"/>
                </a:solidFill>
                <a:latin typeface="Calibri"/>
                <a:cs typeface="Calibri"/>
              </a:rPr>
              <a:t>all</a:t>
            </a:r>
            <a:r>
              <a:rPr sz="1600" spc="-60" dirty="0">
                <a:solidFill>
                  <a:srgbClr val="7E7E7E"/>
                </a:solidFill>
                <a:latin typeface="Calibri"/>
                <a:cs typeface="Calibri"/>
              </a:rPr>
              <a:t> </a:t>
            </a:r>
            <a:r>
              <a:rPr sz="1600" spc="-10" dirty="0">
                <a:solidFill>
                  <a:srgbClr val="7E7E7E"/>
                </a:solidFill>
                <a:latin typeface="Calibri"/>
                <a:cs typeface="Calibri"/>
              </a:rPr>
              <a:t>personal </a:t>
            </a:r>
            <a:r>
              <a:rPr sz="1600" dirty="0">
                <a:solidFill>
                  <a:srgbClr val="7E7E7E"/>
                </a:solidFill>
                <a:latin typeface="Calibri"/>
                <a:cs typeface="Calibri"/>
              </a:rPr>
              <a:t>data</a:t>
            </a:r>
            <a:r>
              <a:rPr sz="1600" spc="-45" dirty="0">
                <a:solidFill>
                  <a:srgbClr val="7E7E7E"/>
                </a:solidFill>
                <a:latin typeface="Calibri"/>
                <a:cs typeface="Calibri"/>
              </a:rPr>
              <a:t> </a:t>
            </a:r>
            <a:r>
              <a:rPr sz="1600" dirty="0">
                <a:solidFill>
                  <a:srgbClr val="7E7E7E"/>
                </a:solidFill>
                <a:latin typeface="Calibri"/>
                <a:cs typeface="Calibri"/>
              </a:rPr>
              <a:t>is</a:t>
            </a:r>
            <a:r>
              <a:rPr sz="1600" spc="-45" dirty="0">
                <a:solidFill>
                  <a:srgbClr val="7E7E7E"/>
                </a:solidFill>
                <a:latin typeface="Calibri"/>
                <a:cs typeface="Calibri"/>
              </a:rPr>
              <a:t> </a:t>
            </a:r>
            <a:r>
              <a:rPr sz="1600" dirty="0">
                <a:solidFill>
                  <a:srgbClr val="7E7E7E"/>
                </a:solidFill>
                <a:latin typeface="Calibri"/>
                <a:cs typeface="Calibri"/>
              </a:rPr>
              <a:t>collected</a:t>
            </a:r>
            <a:r>
              <a:rPr sz="1600" spc="-3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10" dirty="0">
                <a:solidFill>
                  <a:srgbClr val="7E7E7E"/>
                </a:solidFill>
                <a:latin typeface="Calibri"/>
                <a:cs typeface="Calibri"/>
              </a:rPr>
              <a:t>processed</a:t>
            </a:r>
            <a:r>
              <a:rPr sz="1600" dirty="0">
                <a:solidFill>
                  <a:srgbClr val="7E7E7E"/>
                </a:solidFill>
                <a:latin typeface="Calibri"/>
                <a:cs typeface="Calibri"/>
              </a:rPr>
              <a:t> lawfully</a:t>
            </a:r>
            <a:r>
              <a:rPr sz="1600" spc="-5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10" dirty="0">
                <a:solidFill>
                  <a:srgbClr val="7E7E7E"/>
                </a:solidFill>
                <a:latin typeface="Calibri"/>
                <a:cs typeface="Calibri"/>
              </a:rPr>
              <a:t>transparently, implementing</a:t>
            </a:r>
            <a:r>
              <a:rPr sz="1600" spc="-60" dirty="0">
                <a:solidFill>
                  <a:srgbClr val="7E7E7E"/>
                </a:solidFill>
                <a:latin typeface="Calibri"/>
                <a:cs typeface="Calibri"/>
              </a:rPr>
              <a:t> </a:t>
            </a:r>
            <a:r>
              <a:rPr sz="1600" spc="-10" dirty="0">
                <a:solidFill>
                  <a:srgbClr val="7E7E7E"/>
                </a:solidFill>
                <a:latin typeface="Calibri"/>
                <a:cs typeface="Calibri"/>
              </a:rPr>
              <a:t>appropriate</a:t>
            </a:r>
            <a:r>
              <a:rPr sz="1600" spc="-45" dirty="0">
                <a:solidFill>
                  <a:srgbClr val="7E7E7E"/>
                </a:solidFill>
                <a:latin typeface="Calibri"/>
                <a:cs typeface="Calibri"/>
              </a:rPr>
              <a:t> </a:t>
            </a:r>
            <a:r>
              <a:rPr sz="1600" dirty="0">
                <a:solidFill>
                  <a:srgbClr val="7E7E7E"/>
                </a:solidFill>
                <a:latin typeface="Calibri"/>
                <a:cs typeface="Calibri"/>
              </a:rPr>
              <a:t>security</a:t>
            </a:r>
            <a:r>
              <a:rPr sz="1600" spc="-35" dirty="0">
                <a:solidFill>
                  <a:srgbClr val="7E7E7E"/>
                </a:solidFill>
                <a:latin typeface="Calibri"/>
                <a:cs typeface="Calibri"/>
              </a:rPr>
              <a:t> </a:t>
            </a:r>
            <a:r>
              <a:rPr sz="1600" dirty="0">
                <a:solidFill>
                  <a:srgbClr val="7E7E7E"/>
                </a:solidFill>
                <a:latin typeface="Calibri"/>
                <a:cs typeface="Calibri"/>
              </a:rPr>
              <a:t>measures</a:t>
            </a:r>
            <a:r>
              <a:rPr sz="1600" spc="-20" dirty="0">
                <a:solidFill>
                  <a:srgbClr val="7E7E7E"/>
                </a:solidFill>
                <a:latin typeface="Calibri"/>
                <a:cs typeface="Calibri"/>
              </a:rPr>
              <a:t> </a:t>
            </a:r>
            <a:r>
              <a:rPr sz="1600" dirty="0">
                <a:solidFill>
                  <a:srgbClr val="7E7E7E"/>
                </a:solidFill>
                <a:latin typeface="Calibri"/>
                <a:cs typeface="Calibri"/>
              </a:rPr>
              <a:t>to</a:t>
            </a:r>
            <a:r>
              <a:rPr sz="1600" spc="-45" dirty="0">
                <a:solidFill>
                  <a:srgbClr val="7E7E7E"/>
                </a:solidFill>
                <a:latin typeface="Calibri"/>
                <a:cs typeface="Calibri"/>
              </a:rPr>
              <a:t> </a:t>
            </a:r>
            <a:r>
              <a:rPr sz="1600" dirty="0">
                <a:solidFill>
                  <a:srgbClr val="7E7E7E"/>
                </a:solidFill>
                <a:latin typeface="Calibri"/>
                <a:cs typeface="Calibri"/>
              </a:rPr>
              <a:t>protect</a:t>
            </a:r>
            <a:r>
              <a:rPr sz="1600" spc="-20" dirty="0">
                <a:solidFill>
                  <a:srgbClr val="7E7E7E"/>
                </a:solidFill>
                <a:latin typeface="Calibri"/>
                <a:cs typeface="Calibri"/>
              </a:rPr>
              <a:t> data </a:t>
            </a:r>
            <a:r>
              <a:rPr sz="1600" dirty="0">
                <a:solidFill>
                  <a:srgbClr val="7E7E7E"/>
                </a:solidFill>
                <a:latin typeface="Calibri"/>
                <a:cs typeface="Calibri"/>
              </a:rPr>
              <a:t>against</a:t>
            </a:r>
            <a:r>
              <a:rPr sz="1600" spc="-35" dirty="0">
                <a:solidFill>
                  <a:srgbClr val="7E7E7E"/>
                </a:solidFill>
                <a:latin typeface="Calibri"/>
                <a:cs typeface="Calibri"/>
              </a:rPr>
              <a:t> </a:t>
            </a:r>
            <a:r>
              <a:rPr sz="1600" spc="-10" dirty="0">
                <a:solidFill>
                  <a:srgbClr val="7E7E7E"/>
                </a:solidFill>
                <a:latin typeface="Calibri"/>
                <a:cs typeface="Calibri"/>
              </a:rPr>
              <a:t>unauthorized</a:t>
            </a:r>
            <a:r>
              <a:rPr sz="1600" spc="-40" dirty="0">
                <a:solidFill>
                  <a:srgbClr val="7E7E7E"/>
                </a:solidFill>
                <a:latin typeface="Calibri"/>
                <a:cs typeface="Calibri"/>
              </a:rPr>
              <a:t> </a:t>
            </a:r>
            <a:r>
              <a:rPr sz="1600" dirty="0">
                <a:solidFill>
                  <a:srgbClr val="7E7E7E"/>
                </a:solidFill>
                <a:latin typeface="Calibri"/>
                <a:cs typeface="Calibri"/>
              </a:rPr>
              <a:t>access,</a:t>
            </a:r>
            <a:r>
              <a:rPr sz="1600" spc="-20" dirty="0">
                <a:solidFill>
                  <a:srgbClr val="7E7E7E"/>
                </a:solidFill>
                <a:latin typeface="Calibri"/>
                <a:cs typeface="Calibri"/>
              </a:rPr>
              <a:t> </a:t>
            </a:r>
            <a:r>
              <a:rPr sz="1600" dirty="0">
                <a:solidFill>
                  <a:srgbClr val="7E7E7E"/>
                </a:solidFill>
                <a:latin typeface="Calibri"/>
                <a:cs typeface="Calibri"/>
              </a:rPr>
              <a:t>accidental</a:t>
            </a:r>
            <a:r>
              <a:rPr sz="1600" spc="-35" dirty="0">
                <a:solidFill>
                  <a:srgbClr val="7E7E7E"/>
                </a:solidFill>
                <a:latin typeface="Calibri"/>
                <a:cs typeface="Calibri"/>
              </a:rPr>
              <a:t> </a:t>
            </a:r>
            <a:r>
              <a:rPr sz="1600" dirty="0">
                <a:solidFill>
                  <a:srgbClr val="7E7E7E"/>
                </a:solidFill>
                <a:latin typeface="Calibri"/>
                <a:cs typeface="Calibri"/>
              </a:rPr>
              <a:t>loss</a:t>
            </a:r>
            <a:r>
              <a:rPr sz="1600" spc="-30" dirty="0">
                <a:solidFill>
                  <a:srgbClr val="7E7E7E"/>
                </a:solidFill>
                <a:latin typeface="Calibri"/>
                <a:cs typeface="Calibri"/>
              </a:rPr>
              <a:t> </a:t>
            </a:r>
            <a:r>
              <a:rPr sz="1600" dirty="0">
                <a:solidFill>
                  <a:srgbClr val="7E7E7E"/>
                </a:solidFill>
                <a:latin typeface="Calibri"/>
                <a:cs typeface="Calibri"/>
              </a:rPr>
              <a:t>or</a:t>
            </a:r>
            <a:r>
              <a:rPr sz="1600" spc="-15" dirty="0">
                <a:solidFill>
                  <a:srgbClr val="7E7E7E"/>
                </a:solidFill>
                <a:latin typeface="Calibri"/>
                <a:cs typeface="Calibri"/>
              </a:rPr>
              <a:t> </a:t>
            </a:r>
            <a:r>
              <a:rPr sz="1600" spc="-10" dirty="0">
                <a:solidFill>
                  <a:srgbClr val="7E7E7E"/>
                </a:solidFill>
                <a:latin typeface="Calibri"/>
                <a:cs typeface="Calibri"/>
              </a:rPr>
              <a:t>destruction.</a:t>
            </a:r>
            <a:r>
              <a:rPr sz="1600" spc="-25" dirty="0">
                <a:solidFill>
                  <a:srgbClr val="7E7E7E"/>
                </a:solidFill>
                <a:latin typeface="Calibri"/>
                <a:cs typeface="Calibri"/>
              </a:rPr>
              <a:t> </a:t>
            </a:r>
            <a:r>
              <a:rPr sz="1600" spc="-10" dirty="0">
                <a:solidFill>
                  <a:srgbClr val="7E7E7E"/>
                </a:solidFill>
                <a:latin typeface="Calibri"/>
                <a:cs typeface="Calibri"/>
              </a:rPr>
              <a:t>Numla </a:t>
            </a:r>
            <a:r>
              <a:rPr sz="1600" dirty="0">
                <a:solidFill>
                  <a:srgbClr val="7E7E7E"/>
                </a:solidFill>
                <a:latin typeface="Calibri"/>
                <a:cs typeface="Calibri"/>
              </a:rPr>
              <a:t>also</a:t>
            </a:r>
            <a:r>
              <a:rPr sz="1600" spc="-60" dirty="0">
                <a:solidFill>
                  <a:srgbClr val="7E7E7E"/>
                </a:solidFill>
                <a:latin typeface="Calibri"/>
                <a:cs typeface="Calibri"/>
              </a:rPr>
              <a:t> </a:t>
            </a:r>
            <a:r>
              <a:rPr sz="1600" dirty="0">
                <a:solidFill>
                  <a:srgbClr val="7E7E7E"/>
                </a:solidFill>
                <a:latin typeface="Calibri"/>
                <a:cs typeface="Calibri"/>
              </a:rPr>
              <a:t>regularly</a:t>
            </a:r>
            <a:r>
              <a:rPr sz="1600" spc="-60" dirty="0">
                <a:solidFill>
                  <a:srgbClr val="7E7E7E"/>
                </a:solidFill>
                <a:latin typeface="Calibri"/>
                <a:cs typeface="Calibri"/>
              </a:rPr>
              <a:t> </a:t>
            </a:r>
            <a:r>
              <a:rPr sz="1600" dirty="0">
                <a:solidFill>
                  <a:srgbClr val="7E7E7E"/>
                </a:solidFill>
                <a:latin typeface="Calibri"/>
                <a:cs typeface="Calibri"/>
              </a:rPr>
              <a:t>reviews</a:t>
            </a:r>
            <a:r>
              <a:rPr sz="1600" spc="-15" dirty="0">
                <a:solidFill>
                  <a:srgbClr val="7E7E7E"/>
                </a:solidFill>
                <a:latin typeface="Calibri"/>
                <a:cs typeface="Calibri"/>
              </a:rPr>
              <a:t> </a:t>
            </a:r>
            <a:r>
              <a:rPr sz="1600" dirty="0">
                <a:solidFill>
                  <a:srgbClr val="7E7E7E"/>
                </a:solidFill>
                <a:latin typeface="Calibri"/>
                <a:cs typeface="Calibri"/>
              </a:rPr>
              <a:t>and</a:t>
            </a:r>
            <a:r>
              <a:rPr sz="1600" spc="-65" dirty="0">
                <a:solidFill>
                  <a:srgbClr val="7E7E7E"/>
                </a:solidFill>
                <a:latin typeface="Calibri"/>
                <a:cs typeface="Calibri"/>
              </a:rPr>
              <a:t> </a:t>
            </a:r>
            <a:r>
              <a:rPr sz="1600" dirty="0">
                <a:solidFill>
                  <a:srgbClr val="7E7E7E"/>
                </a:solidFill>
                <a:latin typeface="Calibri"/>
                <a:cs typeface="Calibri"/>
              </a:rPr>
              <a:t>updates</a:t>
            </a:r>
            <a:r>
              <a:rPr sz="1600" spc="-70" dirty="0">
                <a:solidFill>
                  <a:srgbClr val="7E7E7E"/>
                </a:solidFill>
                <a:latin typeface="Calibri"/>
                <a:cs typeface="Calibri"/>
              </a:rPr>
              <a:t> </a:t>
            </a:r>
            <a:r>
              <a:rPr sz="1600" dirty="0">
                <a:solidFill>
                  <a:srgbClr val="7E7E7E"/>
                </a:solidFill>
                <a:latin typeface="Calibri"/>
                <a:cs typeface="Calibri"/>
              </a:rPr>
              <a:t>data</a:t>
            </a:r>
            <a:r>
              <a:rPr sz="1600" spc="-70" dirty="0">
                <a:solidFill>
                  <a:srgbClr val="7E7E7E"/>
                </a:solidFill>
                <a:latin typeface="Calibri"/>
                <a:cs typeface="Calibri"/>
              </a:rPr>
              <a:t> </a:t>
            </a:r>
            <a:r>
              <a:rPr sz="1600" dirty="0">
                <a:solidFill>
                  <a:srgbClr val="7E7E7E"/>
                </a:solidFill>
                <a:latin typeface="Calibri"/>
                <a:cs typeface="Calibri"/>
              </a:rPr>
              <a:t>processing</a:t>
            </a:r>
            <a:r>
              <a:rPr sz="1600" spc="-30" dirty="0">
                <a:solidFill>
                  <a:srgbClr val="7E7E7E"/>
                </a:solidFill>
                <a:latin typeface="Calibri"/>
                <a:cs typeface="Calibri"/>
              </a:rPr>
              <a:t> </a:t>
            </a:r>
            <a:r>
              <a:rPr sz="1600" dirty="0">
                <a:solidFill>
                  <a:srgbClr val="7E7E7E"/>
                </a:solidFill>
                <a:latin typeface="Calibri"/>
                <a:cs typeface="Calibri"/>
              </a:rPr>
              <a:t>policies</a:t>
            </a:r>
            <a:r>
              <a:rPr sz="1600" spc="-70"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procedures,</a:t>
            </a:r>
            <a:r>
              <a:rPr sz="1600" spc="5" dirty="0">
                <a:solidFill>
                  <a:srgbClr val="7E7E7E"/>
                </a:solidFill>
                <a:latin typeface="Calibri"/>
                <a:cs typeface="Calibri"/>
              </a:rPr>
              <a:t> </a:t>
            </a:r>
            <a:r>
              <a:rPr sz="1600" dirty="0">
                <a:solidFill>
                  <a:srgbClr val="7E7E7E"/>
                </a:solidFill>
                <a:latin typeface="Calibri"/>
                <a:cs typeface="Calibri"/>
              </a:rPr>
              <a:t>and</a:t>
            </a:r>
            <a:r>
              <a:rPr sz="1600" spc="-30" dirty="0">
                <a:solidFill>
                  <a:srgbClr val="7E7E7E"/>
                </a:solidFill>
                <a:latin typeface="Calibri"/>
                <a:cs typeface="Calibri"/>
              </a:rPr>
              <a:t> </a:t>
            </a:r>
            <a:r>
              <a:rPr sz="1600" spc="-10" dirty="0">
                <a:solidFill>
                  <a:srgbClr val="7E7E7E"/>
                </a:solidFill>
                <a:latin typeface="Calibri"/>
                <a:cs typeface="Calibri"/>
              </a:rPr>
              <a:t>conducts</a:t>
            </a:r>
            <a:r>
              <a:rPr sz="1600" spc="-30" dirty="0">
                <a:solidFill>
                  <a:srgbClr val="7E7E7E"/>
                </a:solidFill>
                <a:latin typeface="Calibri"/>
                <a:cs typeface="Calibri"/>
              </a:rPr>
              <a:t> </a:t>
            </a:r>
            <a:r>
              <a:rPr sz="1600" dirty="0">
                <a:solidFill>
                  <a:srgbClr val="7E7E7E"/>
                </a:solidFill>
                <a:latin typeface="Calibri"/>
                <a:cs typeface="Calibri"/>
              </a:rPr>
              <a:t>regular</a:t>
            </a:r>
            <a:r>
              <a:rPr sz="1600" spc="-25" dirty="0">
                <a:solidFill>
                  <a:srgbClr val="7E7E7E"/>
                </a:solidFill>
                <a:latin typeface="Calibri"/>
                <a:cs typeface="Calibri"/>
              </a:rPr>
              <a:t> </a:t>
            </a:r>
            <a:r>
              <a:rPr sz="1600" dirty="0">
                <a:solidFill>
                  <a:srgbClr val="7E7E7E"/>
                </a:solidFill>
                <a:latin typeface="Calibri"/>
                <a:cs typeface="Calibri"/>
              </a:rPr>
              <a:t>data</a:t>
            </a:r>
            <a:r>
              <a:rPr sz="1600" spc="-40" dirty="0">
                <a:solidFill>
                  <a:srgbClr val="7E7E7E"/>
                </a:solidFill>
                <a:latin typeface="Calibri"/>
                <a:cs typeface="Calibri"/>
              </a:rPr>
              <a:t> </a:t>
            </a:r>
            <a:r>
              <a:rPr sz="1600" spc="-10" dirty="0">
                <a:solidFill>
                  <a:srgbClr val="7E7E7E"/>
                </a:solidFill>
                <a:latin typeface="Calibri"/>
                <a:cs typeface="Calibri"/>
              </a:rPr>
              <a:t>protection</a:t>
            </a:r>
            <a:r>
              <a:rPr sz="1600" spc="-5" dirty="0">
                <a:solidFill>
                  <a:srgbClr val="7E7E7E"/>
                </a:solidFill>
                <a:latin typeface="Calibri"/>
                <a:cs typeface="Calibri"/>
              </a:rPr>
              <a:t> </a:t>
            </a:r>
            <a:r>
              <a:rPr sz="1600" spc="-10" dirty="0">
                <a:solidFill>
                  <a:srgbClr val="7E7E7E"/>
                </a:solidFill>
                <a:latin typeface="Calibri"/>
                <a:cs typeface="Calibri"/>
              </a:rPr>
              <a:t>impact assessments.</a:t>
            </a:r>
            <a:endParaRPr sz="1600">
              <a:latin typeface="Calibri"/>
              <a:cs typeface="Calibri"/>
            </a:endParaRPr>
          </a:p>
        </p:txBody>
      </p:sp>
      <p:sp>
        <p:nvSpPr>
          <p:cNvPr id="3" name="object 3"/>
          <p:cNvSpPr txBox="1"/>
          <p:nvPr/>
        </p:nvSpPr>
        <p:spPr>
          <a:xfrm>
            <a:off x="2890266" y="3537584"/>
            <a:ext cx="5501640" cy="148844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addition,</a:t>
            </a:r>
            <a:r>
              <a:rPr sz="1600" spc="-45" dirty="0">
                <a:solidFill>
                  <a:srgbClr val="7E7E7E"/>
                </a:solidFill>
                <a:latin typeface="Calibri"/>
                <a:cs typeface="Calibri"/>
              </a:rPr>
              <a:t> </a:t>
            </a:r>
            <a:r>
              <a:rPr sz="1600" dirty="0">
                <a:solidFill>
                  <a:srgbClr val="7E7E7E"/>
                </a:solidFill>
                <a:latin typeface="Calibri"/>
                <a:cs typeface="Calibri"/>
              </a:rPr>
              <a:t>Numla</a:t>
            </a:r>
            <a:r>
              <a:rPr sz="1600" spc="-45" dirty="0">
                <a:solidFill>
                  <a:srgbClr val="7E7E7E"/>
                </a:solidFill>
                <a:latin typeface="Calibri"/>
                <a:cs typeface="Calibri"/>
              </a:rPr>
              <a:t> </a:t>
            </a:r>
            <a:r>
              <a:rPr sz="1600" dirty="0">
                <a:solidFill>
                  <a:srgbClr val="7E7E7E"/>
                </a:solidFill>
                <a:latin typeface="Calibri"/>
                <a:cs typeface="Calibri"/>
              </a:rPr>
              <a:t>assures</a:t>
            </a:r>
            <a:r>
              <a:rPr sz="1600" spc="-15" dirty="0">
                <a:solidFill>
                  <a:srgbClr val="7E7E7E"/>
                </a:solidFill>
                <a:latin typeface="Calibri"/>
                <a:cs typeface="Calibri"/>
              </a:rPr>
              <a:t> </a:t>
            </a:r>
            <a:r>
              <a:rPr sz="1600" dirty="0">
                <a:solidFill>
                  <a:srgbClr val="7E7E7E"/>
                </a:solidFill>
                <a:latin typeface="Calibri"/>
                <a:cs typeface="Calibri"/>
              </a:rPr>
              <a:t>clients</a:t>
            </a:r>
            <a:r>
              <a:rPr sz="1600" spc="-45" dirty="0">
                <a:solidFill>
                  <a:srgbClr val="7E7E7E"/>
                </a:solidFill>
                <a:latin typeface="Calibri"/>
                <a:cs typeface="Calibri"/>
              </a:rPr>
              <a:t> </a:t>
            </a:r>
            <a:r>
              <a:rPr sz="1600" dirty="0">
                <a:solidFill>
                  <a:srgbClr val="7E7E7E"/>
                </a:solidFill>
                <a:latin typeface="Calibri"/>
                <a:cs typeface="Calibri"/>
              </a:rPr>
              <a:t>that</a:t>
            </a:r>
            <a:r>
              <a:rPr sz="1600" spc="-40" dirty="0">
                <a:solidFill>
                  <a:srgbClr val="7E7E7E"/>
                </a:solidFill>
                <a:latin typeface="Calibri"/>
                <a:cs typeface="Calibri"/>
              </a:rPr>
              <a:t> </a:t>
            </a:r>
            <a:r>
              <a:rPr sz="1600" dirty="0">
                <a:solidFill>
                  <a:srgbClr val="7E7E7E"/>
                </a:solidFill>
                <a:latin typeface="Calibri"/>
                <a:cs typeface="Calibri"/>
              </a:rPr>
              <a:t>their</a:t>
            </a:r>
            <a:r>
              <a:rPr sz="1600" spc="-35" dirty="0">
                <a:solidFill>
                  <a:srgbClr val="7E7E7E"/>
                </a:solidFill>
                <a:latin typeface="Calibri"/>
                <a:cs typeface="Calibri"/>
              </a:rPr>
              <a:t> </a:t>
            </a:r>
            <a:r>
              <a:rPr sz="1600" spc="-10" dirty="0">
                <a:solidFill>
                  <a:srgbClr val="7E7E7E"/>
                </a:solidFill>
                <a:latin typeface="Calibri"/>
                <a:cs typeface="Calibri"/>
              </a:rPr>
              <a:t>confidential</a:t>
            </a:r>
            <a:r>
              <a:rPr sz="1600" spc="-50" dirty="0">
                <a:solidFill>
                  <a:srgbClr val="7E7E7E"/>
                </a:solidFill>
                <a:latin typeface="Calibri"/>
                <a:cs typeface="Calibri"/>
              </a:rPr>
              <a:t> </a:t>
            </a:r>
            <a:r>
              <a:rPr sz="1600" dirty="0">
                <a:solidFill>
                  <a:srgbClr val="7E7E7E"/>
                </a:solidFill>
                <a:latin typeface="Calibri"/>
                <a:cs typeface="Calibri"/>
              </a:rPr>
              <a:t>data</a:t>
            </a:r>
            <a:r>
              <a:rPr sz="1600" spc="-40" dirty="0">
                <a:solidFill>
                  <a:srgbClr val="7E7E7E"/>
                </a:solidFill>
                <a:latin typeface="Calibri"/>
                <a:cs typeface="Calibri"/>
              </a:rPr>
              <a:t> </a:t>
            </a:r>
            <a:r>
              <a:rPr sz="1600" spc="-20" dirty="0">
                <a:solidFill>
                  <a:srgbClr val="7E7E7E"/>
                </a:solidFill>
                <a:latin typeface="Calibri"/>
                <a:cs typeface="Calibri"/>
              </a:rPr>
              <a:t>will </a:t>
            </a:r>
            <a:r>
              <a:rPr sz="1600" dirty="0">
                <a:solidFill>
                  <a:srgbClr val="7E7E7E"/>
                </a:solidFill>
                <a:latin typeface="Calibri"/>
                <a:cs typeface="Calibri"/>
              </a:rPr>
              <a:t>never</a:t>
            </a:r>
            <a:r>
              <a:rPr sz="1600" spc="-20" dirty="0">
                <a:solidFill>
                  <a:srgbClr val="7E7E7E"/>
                </a:solidFill>
                <a:latin typeface="Calibri"/>
                <a:cs typeface="Calibri"/>
              </a:rPr>
              <a:t> </a:t>
            </a:r>
            <a:r>
              <a:rPr sz="1600" dirty="0">
                <a:solidFill>
                  <a:srgbClr val="7E7E7E"/>
                </a:solidFill>
                <a:latin typeface="Calibri"/>
                <a:cs typeface="Calibri"/>
              </a:rPr>
              <a:t>leave</a:t>
            </a:r>
            <a:r>
              <a:rPr sz="1600" spc="-40" dirty="0">
                <a:solidFill>
                  <a:srgbClr val="7E7E7E"/>
                </a:solidFill>
                <a:latin typeface="Calibri"/>
                <a:cs typeface="Calibri"/>
              </a:rPr>
              <a:t> </a:t>
            </a:r>
            <a:r>
              <a:rPr sz="1600" dirty="0">
                <a:solidFill>
                  <a:srgbClr val="7E7E7E"/>
                </a:solidFill>
                <a:latin typeface="Calibri"/>
                <a:cs typeface="Calibri"/>
              </a:rPr>
              <a:t>their</a:t>
            </a:r>
            <a:r>
              <a:rPr sz="1600" spc="-45" dirty="0">
                <a:solidFill>
                  <a:srgbClr val="7E7E7E"/>
                </a:solidFill>
                <a:latin typeface="Calibri"/>
                <a:cs typeface="Calibri"/>
              </a:rPr>
              <a:t> </a:t>
            </a:r>
            <a:r>
              <a:rPr sz="1600" dirty="0">
                <a:solidFill>
                  <a:srgbClr val="7E7E7E"/>
                </a:solidFill>
                <a:latin typeface="Calibri"/>
                <a:cs typeface="Calibri"/>
              </a:rPr>
              <a:t>servers </a:t>
            </a:r>
            <a:r>
              <a:rPr sz="1600" spc="-10" dirty="0">
                <a:solidFill>
                  <a:srgbClr val="7E7E7E"/>
                </a:solidFill>
                <a:latin typeface="Calibri"/>
                <a:cs typeface="Calibri"/>
              </a:rPr>
              <a:t>located</a:t>
            </a:r>
            <a:r>
              <a:rPr sz="1600" spc="-50"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spc="-10" dirty="0">
                <a:solidFill>
                  <a:srgbClr val="7E7E7E"/>
                </a:solidFill>
                <a:latin typeface="Calibri"/>
                <a:cs typeface="Calibri"/>
              </a:rPr>
              <a:t>Switzerland,</a:t>
            </a:r>
            <a:r>
              <a:rPr sz="1600" spc="-40" dirty="0">
                <a:solidFill>
                  <a:srgbClr val="7E7E7E"/>
                </a:solidFill>
                <a:latin typeface="Calibri"/>
                <a:cs typeface="Calibri"/>
              </a:rPr>
              <a:t> </a:t>
            </a:r>
            <a:r>
              <a:rPr sz="1600" dirty="0">
                <a:solidFill>
                  <a:srgbClr val="7E7E7E"/>
                </a:solidFill>
                <a:latin typeface="Calibri"/>
                <a:cs typeface="Calibri"/>
              </a:rPr>
              <a:t>providing</a:t>
            </a:r>
            <a:r>
              <a:rPr sz="1600" spc="-40" dirty="0">
                <a:solidFill>
                  <a:srgbClr val="7E7E7E"/>
                </a:solidFill>
                <a:latin typeface="Calibri"/>
                <a:cs typeface="Calibri"/>
              </a:rPr>
              <a:t> </a:t>
            </a:r>
            <a:r>
              <a:rPr sz="1600" dirty="0">
                <a:solidFill>
                  <a:srgbClr val="7E7E7E"/>
                </a:solidFill>
                <a:latin typeface="Calibri"/>
                <a:cs typeface="Calibri"/>
              </a:rPr>
              <a:t>an</a:t>
            </a:r>
            <a:r>
              <a:rPr sz="1600" spc="-35" dirty="0">
                <a:solidFill>
                  <a:srgbClr val="7E7E7E"/>
                </a:solidFill>
                <a:latin typeface="Calibri"/>
                <a:cs typeface="Calibri"/>
              </a:rPr>
              <a:t> </a:t>
            </a:r>
            <a:r>
              <a:rPr sz="1600" spc="-10" dirty="0">
                <a:solidFill>
                  <a:srgbClr val="7E7E7E"/>
                </a:solidFill>
                <a:latin typeface="Calibri"/>
                <a:cs typeface="Calibri"/>
              </a:rPr>
              <a:t>extra </a:t>
            </a:r>
            <a:r>
              <a:rPr sz="1600" dirty="0">
                <a:solidFill>
                  <a:srgbClr val="7E7E7E"/>
                </a:solidFill>
                <a:latin typeface="Calibri"/>
                <a:cs typeface="Calibri"/>
              </a:rPr>
              <a:t>layer</a:t>
            </a:r>
            <a:r>
              <a:rPr sz="1600" spc="-40" dirty="0">
                <a:solidFill>
                  <a:srgbClr val="7E7E7E"/>
                </a:solidFill>
                <a:latin typeface="Calibri"/>
                <a:cs typeface="Calibri"/>
              </a:rPr>
              <a:t> </a:t>
            </a:r>
            <a:r>
              <a:rPr sz="1600" dirty="0">
                <a:solidFill>
                  <a:srgbClr val="7E7E7E"/>
                </a:solidFill>
                <a:latin typeface="Calibri"/>
                <a:cs typeface="Calibri"/>
              </a:rPr>
              <a:t>of</a:t>
            </a:r>
            <a:r>
              <a:rPr sz="1600" spc="-40" dirty="0">
                <a:solidFill>
                  <a:srgbClr val="7E7E7E"/>
                </a:solidFill>
                <a:latin typeface="Calibri"/>
                <a:cs typeface="Calibri"/>
              </a:rPr>
              <a:t> </a:t>
            </a:r>
            <a:r>
              <a:rPr sz="1600" dirty="0">
                <a:solidFill>
                  <a:srgbClr val="7E7E7E"/>
                </a:solidFill>
                <a:latin typeface="Calibri"/>
                <a:cs typeface="Calibri"/>
              </a:rPr>
              <a:t>security</a:t>
            </a:r>
            <a:r>
              <a:rPr sz="1600" spc="-25"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spc="-20" dirty="0">
                <a:solidFill>
                  <a:srgbClr val="7E7E7E"/>
                </a:solidFill>
                <a:latin typeface="Calibri"/>
                <a:cs typeface="Calibri"/>
              </a:rPr>
              <a:t>privacy.</a:t>
            </a:r>
            <a:r>
              <a:rPr sz="1600" spc="-35" dirty="0">
                <a:solidFill>
                  <a:srgbClr val="7E7E7E"/>
                </a:solidFill>
                <a:latin typeface="Calibri"/>
                <a:cs typeface="Calibri"/>
              </a:rPr>
              <a:t> </a:t>
            </a:r>
            <a:r>
              <a:rPr sz="1600" dirty="0">
                <a:solidFill>
                  <a:srgbClr val="7E7E7E"/>
                </a:solidFill>
                <a:latin typeface="Calibri"/>
                <a:cs typeface="Calibri"/>
              </a:rPr>
              <a:t>These</a:t>
            </a:r>
            <a:r>
              <a:rPr sz="1600" spc="-35" dirty="0">
                <a:solidFill>
                  <a:srgbClr val="7E7E7E"/>
                </a:solidFill>
                <a:latin typeface="Calibri"/>
                <a:cs typeface="Calibri"/>
              </a:rPr>
              <a:t> </a:t>
            </a:r>
            <a:r>
              <a:rPr sz="1600" dirty="0">
                <a:solidFill>
                  <a:srgbClr val="7E7E7E"/>
                </a:solidFill>
                <a:latin typeface="Calibri"/>
                <a:cs typeface="Calibri"/>
              </a:rPr>
              <a:t>measures</a:t>
            </a:r>
            <a:r>
              <a:rPr sz="1600" spc="-15" dirty="0">
                <a:solidFill>
                  <a:srgbClr val="7E7E7E"/>
                </a:solidFill>
                <a:latin typeface="Calibri"/>
                <a:cs typeface="Calibri"/>
              </a:rPr>
              <a:t> </a:t>
            </a:r>
            <a:r>
              <a:rPr sz="1600" dirty="0">
                <a:solidFill>
                  <a:srgbClr val="7E7E7E"/>
                </a:solidFill>
                <a:latin typeface="Calibri"/>
                <a:cs typeface="Calibri"/>
              </a:rPr>
              <a:t>help</a:t>
            </a:r>
            <a:r>
              <a:rPr sz="1600" spc="-40" dirty="0">
                <a:solidFill>
                  <a:srgbClr val="7E7E7E"/>
                </a:solidFill>
                <a:latin typeface="Calibri"/>
                <a:cs typeface="Calibri"/>
              </a:rPr>
              <a:t> </a:t>
            </a:r>
            <a:r>
              <a:rPr sz="1600" dirty="0">
                <a:solidFill>
                  <a:srgbClr val="7E7E7E"/>
                </a:solidFill>
                <a:latin typeface="Calibri"/>
                <a:cs typeface="Calibri"/>
              </a:rPr>
              <a:t>to</a:t>
            </a:r>
            <a:r>
              <a:rPr sz="1600" spc="-45" dirty="0">
                <a:solidFill>
                  <a:srgbClr val="7E7E7E"/>
                </a:solidFill>
                <a:latin typeface="Calibri"/>
                <a:cs typeface="Calibri"/>
              </a:rPr>
              <a:t> </a:t>
            </a:r>
            <a:r>
              <a:rPr sz="1600" spc="-10" dirty="0">
                <a:solidFill>
                  <a:srgbClr val="7E7E7E"/>
                </a:solidFill>
                <a:latin typeface="Calibri"/>
                <a:cs typeface="Calibri"/>
              </a:rPr>
              <a:t>reassure </a:t>
            </a:r>
            <a:r>
              <a:rPr sz="1600" dirty="0">
                <a:solidFill>
                  <a:srgbClr val="7E7E7E"/>
                </a:solidFill>
                <a:latin typeface="Calibri"/>
                <a:cs typeface="Calibri"/>
              </a:rPr>
              <a:t>clients</a:t>
            </a:r>
            <a:r>
              <a:rPr sz="1600" spc="-50" dirty="0">
                <a:solidFill>
                  <a:srgbClr val="7E7E7E"/>
                </a:solidFill>
                <a:latin typeface="Calibri"/>
                <a:cs typeface="Calibri"/>
              </a:rPr>
              <a:t> </a:t>
            </a:r>
            <a:r>
              <a:rPr sz="1600" dirty="0">
                <a:solidFill>
                  <a:srgbClr val="7E7E7E"/>
                </a:solidFill>
                <a:latin typeface="Calibri"/>
                <a:cs typeface="Calibri"/>
              </a:rPr>
              <a:t>that</a:t>
            </a:r>
            <a:r>
              <a:rPr sz="1600" spc="-45" dirty="0">
                <a:solidFill>
                  <a:srgbClr val="7E7E7E"/>
                </a:solidFill>
                <a:latin typeface="Calibri"/>
                <a:cs typeface="Calibri"/>
              </a:rPr>
              <a:t> </a:t>
            </a:r>
            <a:r>
              <a:rPr sz="1600" dirty="0">
                <a:solidFill>
                  <a:srgbClr val="7E7E7E"/>
                </a:solidFill>
                <a:latin typeface="Calibri"/>
                <a:cs typeface="Calibri"/>
              </a:rPr>
              <a:t>their</a:t>
            </a:r>
            <a:r>
              <a:rPr sz="1600" spc="-35" dirty="0">
                <a:solidFill>
                  <a:srgbClr val="7E7E7E"/>
                </a:solidFill>
                <a:latin typeface="Calibri"/>
                <a:cs typeface="Calibri"/>
              </a:rPr>
              <a:t> </a:t>
            </a:r>
            <a:r>
              <a:rPr sz="1600" dirty="0">
                <a:solidFill>
                  <a:srgbClr val="7E7E7E"/>
                </a:solidFill>
                <a:latin typeface="Calibri"/>
                <a:cs typeface="Calibri"/>
              </a:rPr>
              <a:t>data</a:t>
            </a:r>
            <a:r>
              <a:rPr sz="1600" spc="-45" dirty="0">
                <a:solidFill>
                  <a:srgbClr val="7E7E7E"/>
                </a:solidFill>
                <a:latin typeface="Calibri"/>
                <a:cs typeface="Calibri"/>
              </a:rPr>
              <a:t> </a:t>
            </a:r>
            <a:r>
              <a:rPr sz="1600" dirty="0">
                <a:solidFill>
                  <a:srgbClr val="7E7E7E"/>
                </a:solidFill>
                <a:latin typeface="Calibri"/>
                <a:cs typeface="Calibri"/>
              </a:rPr>
              <a:t>is</a:t>
            </a:r>
            <a:r>
              <a:rPr sz="1600" spc="-35" dirty="0">
                <a:solidFill>
                  <a:srgbClr val="7E7E7E"/>
                </a:solidFill>
                <a:latin typeface="Calibri"/>
                <a:cs typeface="Calibri"/>
              </a:rPr>
              <a:t> </a:t>
            </a:r>
            <a:r>
              <a:rPr sz="1600" dirty="0">
                <a:solidFill>
                  <a:srgbClr val="7E7E7E"/>
                </a:solidFill>
                <a:latin typeface="Calibri"/>
                <a:cs typeface="Calibri"/>
              </a:rPr>
              <a:t>being</a:t>
            </a:r>
            <a:r>
              <a:rPr sz="1600" spc="-40" dirty="0">
                <a:solidFill>
                  <a:srgbClr val="7E7E7E"/>
                </a:solidFill>
                <a:latin typeface="Calibri"/>
                <a:cs typeface="Calibri"/>
              </a:rPr>
              <a:t> </a:t>
            </a:r>
            <a:r>
              <a:rPr sz="1600" dirty="0">
                <a:solidFill>
                  <a:srgbClr val="7E7E7E"/>
                </a:solidFill>
                <a:latin typeface="Calibri"/>
                <a:cs typeface="Calibri"/>
              </a:rPr>
              <a:t>managed</a:t>
            </a:r>
            <a:r>
              <a:rPr sz="1600" spc="-45" dirty="0">
                <a:solidFill>
                  <a:srgbClr val="7E7E7E"/>
                </a:solidFill>
                <a:latin typeface="Calibri"/>
                <a:cs typeface="Calibri"/>
              </a:rPr>
              <a:t> </a:t>
            </a:r>
            <a:r>
              <a:rPr sz="1600" dirty="0">
                <a:solidFill>
                  <a:srgbClr val="7E7E7E"/>
                </a:solidFill>
                <a:latin typeface="Calibri"/>
                <a:cs typeface="Calibri"/>
              </a:rPr>
              <a:t>securely</a:t>
            </a:r>
            <a:r>
              <a:rPr sz="1600" spc="-5"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25" dirty="0">
                <a:solidFill>
                  <a:srgbClr val="7E7E7E"/>
                </a:solidFill>
                <a:latin typeface="Calibri"/>
                <a:cs typeface="Calibri"/>
              </a:rPr>
              <a:t>in</a:t>
            </a:r>
            <a:r>
              <a:rPr sz="1600" spc="500" dirty="0">
                <a:solidFill>
                  <a:srgbClr val="7E7E7E"/>
                </a:solidFill>
                <a:latin typeface="Calibri"/>
                <a:cs typeface="Calibri"/>
              </a:rPr>
              <a:t> </a:t>
            </a:r>
            <a:r>
              <a:rPr sz="1600" dirty="0">
                <a:solidFill>
                  <a:srgbClr val="7E7E7E"/>
                </a:solidFill>
                <a:latin typeface="Calibri"/>
                <a:cs typeface="Calibri"/>
              </a:rPr>
              <a:t>compliance</a:t>
            </a:r>
            <a:r>
              <a:rPr sz="1600" spc="-40" dirty="0">
                <a:solidFill>
                  <a:srgbClr val="7E7E7E"/>
                </a:solidFill>
                <a:latin typeface="Calibri"/>
                <a:cs typeface="Calibri"/>
              </a:rPr>
              <a:t> </a:t>
            </a:r>
            <a:r>
              <a:rPr sz="1600" dirty="0">
                <a:solidFill>
                  <a:srgbClr val="7E7E7E"/>
                </a:solidFill>
                <a:latin typeface="Calibri"/>
                <a:cs typeface="Calibri"/>
              </a:rPr>
              <a:t>with</a:t>
            </a:r>
            <a:r>
              <a:rPr sz="1600" spc="-35" dirty="0">
                <a:solidFill>
                  <a:srgbClr val="7E7E7E"/>
                </a:solidFill>
                <a:latin typeface="Calibri"/>
                <a:cs typeface="Calibri"/>
              </a:rPr>
              <a:t> </a:t>
            </a:r>
            <a:r>
              <a:rPr sz="1600" dirty="0">
                <a:solidFill>
                  <a:srgbClr val="7E7E7E"/>
                </a:solidFill>
                <a:latin typeface="Calibri"/>
                <a:cs typeface="Calibri"/>
              </a:rPr>
              <a:t>GDPR</a:t>
            </a:r>
            <a:r>
              <a:rPr sz="1600" spc="-30" dirty="0">
                <a:solidFill>
                  <a:srgbClr val="7E7E7E"/>
                </a:solidFill>
                <a:latin typeface="Calibri"/>
                <a:cs typeface="Calibri"/>
              </a:rPr>
              <a:t> </a:t>
            </a:r>
            <a:r>
              <a:rPr sz="1600" dirty="0">
                <a:solidFill>
                  <a:srgbClr val="7E7E7E"/>
                </a:solidFill>
                <a:latin typeface="Calibri"/>
                <a:cs typeface="Calibri"/>
              </a:rPr>
              <a:t>regulations,</a:t>
            </a:r>
            <a:r>
              <a:rPr sz="1600" spc="-35" dirty="0">
                <a:solidFill>
                  <a:srgbClr val="7E7E7E"/>
                </a:solidFill>
                <a:latin typeface="Calibri"/>
                <a:cs typeface="Calibri"/>
              </a:rPr>
              <a:t> </a:t>
            </a:r>
            <a:r>
              <a:rPr sz="1600" dirty="0">
                <a:solidFill>
                  <a:srgbClr val="7E7E7E"/>
                </a:solidFill>
                <a:latin typeface="Calibri"/>
                <a:cs typeface="Calibri"/>
              </a:rPr>
              <a:t>giving</a:t>
            </a:r>
            <a:r>
              <a:rPr sz="1600" spc="-50" dirty="0">
                <a:solidFill>
                  <a:srgbClr val="7E7E7E"/>
                </a:solidFill>
                <a:latin typeface="Calibri"/>
                <a:cs typeface="Calibri"/>
              </a:rPr>
              <a:t> </a:t>
            </a:r>
            <a:r>
              <a:rPr sz="1600" dirty="0">
                <a:solidFill>
                  <a:srgbClr val="7E7E7E"/>
                </a:solidFill>
                <a:latin typeface="Calibri"/>
                <a:cs typeface="Calibri"/>
              </a:rPr>
              <a:t>them</a:t>
            </a:r>
            <a:r>
              <a:rPr sz="1600" spc="-25" dirty="0">
                <a:solidFill>
                  <a:srgbClr val="7E7E7E"/>
                </a:solidFill>
                <a:latin typeface="Calibri"/>
                <a:cs typeface="Calibri"/>
              </a:rPr>
              <a:t> </a:t>
            </a:r>
            <a:r>
              <a:rPr sz="1600" dirty="0">
                <a:solidFill>
                  <a:srgbClr val="7E7E7E"/>
                </a:solidFill>
                <a:latin typeface="Calibri"/>
                <a:cs typeface="Calibri"/>
              </a:rPr>
              <a:t>peace</a:t>
            </a:r>
            <a:r>
              <a:rPr sz="1600" spc="-30" dirty="0">
                <a:solidFill>
                  <a:srgbClr val="7E7E7E"/>
                </a:solidFill>
                <a:latin typeface="Calibri"/>
                <a:cs typeface="Calibri"/>
              </a:rPr>
              <a:t> </a:t>
            </a:r>
            <a:r>
              <a:rPr sz="1600" dirty="0">
                <a:solidFill>
                  <a:srgbClr val="7E7E7E"/>
                </a:solidFill>
                <a:latin typeface="Calibri"/>
                <a:cs typeface="Calibri"/>
              </a:rPr>
              <a:t>of</a:t>
            </a:r>
            <a:r>
              <a:rPr sz="1600" spc="-35" dirty="0">
                <a:solidFill>
                  <a:srgbClr val="7E7E7E"/>
                </a:solidFill>
                <a:latin typeface="Calibri"/>
                <a:cs typeface="Calibri"/>
              </a:rPr>
              <a:t> </a:t>
            </a:r>
            <a:r>
              <a:rPr sz="1600" dirty="0">
                <a:solidFill>
                  <a:srgbClr val="7E7E7E"/>
                </a:solidFill>
                <a:latin typeface="Calibri"/>
                <a:cs typeface="Calibri"/>
              </a:rPr>
              <a:t>mind</a:t>
            </a:r>
            <a:r>
              <a:rPr sz="1600" spc="-35"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confidence</a:t>
            </a:r>
            <a:r>
              <a:rPr sz="1600" spc="-15" dirty="0">
                <a:solidFill>
                  <a:srgbClr val="7E7E7E"/>
                </a:solidFill>
                <a:latin typeface="Calibri"/>
                <a:cs typeface="Calibri"/>
              </a:rPr>
              <a:t> </a:t>
            </a:r>
            <a:r>
              <a:rPr sz="1600" dirty="0">
                <a:solidFill>
                  <a:srgbClr val="7E7E7E"/>
                </a:solidFill>
                <a:latin typeface="Calibri"/>
                <a:cs typeface="Calibri"/>
              </a:rPr>
              <a:t>in</a:t>
            </a:r>
            <a:r>
              <a:rPr sz="1600" spc="-25" dirty="0">
                <a:solidFill>
                  <a:srgbClr val="7E7E7E"/>
                </a:solidFill>
                <a:latin typeface="Calibri"/>
                <a:cs typeface="Calibri"/>
              </a:rPr>
              <a:t> </a:t>
            </a:r>
            <a:r>
              <a:rPr sz="1600" dirty="0">
                <a:solidFill>
                  <a:srgbClr val="7E7E7E"/>
                </a:solidFill>
                <a:latin typeface="Calibri"/>
                <a:cs typeface="Calibri"/>
              </a:rPr>
              <a:t>Numla's</a:t>
            </a:r>
            <a:r>
              <a:rPr sz="1600" spc="-20" dirty="0">
                <a:solidFill>
                  <a:srgbClr val="7E7E7E"/>
                </a:solidFill>
                <a:latin typeface="Calibri"/>
                <a:cs typeface="Calibri"/>
              </a:rPr>
              <a:t> </a:t>
            </a:r>
            <a:r>
              <a:rPr sz="1600" spc="-10" dirty="0">
                <a:solidFill>
                  <a:srgbClr val="7E7E7E"/>
                </a:solidFill>
                <a:latin typeface="Calibri"/>
                <a:cs typeface="Calibri"/>
              </a:rPr>
              <a:t>services.</a:t>
            </a:r>
            <a:endParaRPr sz="1600">
              <a:latin typeface="Calibri"/>
              <a:cs typeface="Calibri"/>
            </a:endParaRPr>
          </a:p>
        </p:txBody>
      </p:sp>
      <p:sp>
        <p:nvSpPr>
          <p:cNvPr id="4" name="object 4"/>
          <p:cNvSpPr/>
          <p:nvPr/>
        </p:nvSpPr>
        <p:spPr>
          <a:xfrm>
            <a:off x="2781300" y="1211580"/>
            <a:ext cx="30480" cy="2055495"/>
          </a:xfrm>
          <a:custGeom>
            <a:avLst/>
            <a:gdLst/>
            <a:ahLst/>
            <a:cxnLst/>
            <a:rect l="l" t="t" r="r" b="b"/>
            <a:pathLst>
              <a:path w="30480" h="2055495">
                <a:moveTo>
                  <a:pt x="0" y="0"/>
                </a:moveTo>
                <a:lnTo>
                  <a:pt x="30225" y="2055495"/>
                </a:lnTo>
              </a:path>
            </a:pathLst>
          </a:custGeom>
          <a:ln w="9524">
            <a:solidFill>
              <a:srgbClr val="497DBA"/>
            </a:solidFill>
          </a:ln>
        </p:spPr>
        <p:txBody>
          <a:bodyPr wrap="square" lIns="0" tIns="0" rIns="0" bIns="0" rtlCol="0"/>
          <a:lstStyle/>
          <a:p>
            <a:endParaRPr/>
          </a:p>
        </p:txBody>
      </p:sp>
      <p:sp>
        <p:nvSpPr>
          <p:cNvPr id="5" name="object 5"/>
          <p:cNvSpPr/>
          <p:nvPr/>
        </p:nvSpPr>
        <p:spPr>
          <a:xfrm>
            <a:off x="2781300" y="3649979"/>
            <a:ext cx="30480" cy="1284605"/>
          </a:xfrm>
          <a:custGeom>
            <a:avLst/>
            <a:gdLst/>
            <a:ahLst/>
            <a:cxnLst/>
            <a:rect l="l" t="t" r="r" b="b"/>
            <a:pathLst>
              <a:path w="30480" h="1284604">
                <a:moveTo>
                  <a:pt x="0" y="0"/>
                </a:moveTo>
                <a:lnTo>
                  <a:pt x="30225" y="1284516"/>
                </a:lnTo>
              </a:path>
            </a:pathLst>
          </a:custGeom>
          <a:ln w="9525">
            <a:solidFill>
              <a:srgbClr val="497DBA"/>
            </a:solidFill>
          </a:ln>
        </p:spPr>
        <p:txBody>
          <a:bodyPr wrap="square" lIns="0" tIns="0" rIns="0" bIns="0" rtlCol="0"/>
          <a:lstStyle/>
          <a:p>
            <a:endParaRPr/>
          </a:p>
        </p:txBody>
      </p:sp>
      <p:sp>
        <p:nvSpPr>
          <p:cNvPr id="6" name="object 6"/>
          <p:cNvSpPr txBox="1"/>
          <p:nvPr/>
        </p:nvSpPr>
        <p:spPr>
          <a:xfrm>
            <a:off x="630427" y="2361692"/>
            <a:ext cx="1514475" cy="848994"/>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01577A"/>
                </a:solidFill>
                <a:latin typeface="Calibri"/>
                <a:cs typeface="Calibri"/>
              </a:rPr>
              <a:t>Data</a:t>
            </a:r>
            <a:r>
              <a:rPr sz="1800" b="1" spc="-65" dirty="0">
                <a:solidFill>
                  <a:srgbClr val="01577A"/>
                </a:solidFill>
                <a:latin typeface="Calibri"/>
                <a:cs typeface="Calibri"/>
              </a:rPr>
              <a:t> </a:t>
            </a:r>
            <a:r>
              <a:rPr sz="1800" b="1" spc="-10" dirty="0">
                <a:solidFill>
                  <a:srgbClr val="01577A"/>
                </a:solidFill>
                <a:latin typeface="Calibri"/>
                <a:cs typeface="Calibri"/>
              </a:rPr>
              <a:t>Protection </a:t>
            </a:r>
            <a:r>
              <a:rPr sz="1800" b="1" dirty="0">
                <a:solidFill>
                  <a:srgbClr val="01577A"/>
                </a:solidFill>
                <a:latin typeface="Calibri"/>
                <a:cs typeface="Calibri"/>
              </a:rPr>
              <a:t>as </a:t>
            </a:r>
            <a:r>
              <a:rPr sz="1800" b="1" spc="-25" dirty="0">
                <a:solidFill>
                  <a:srgbClr val="01577A"/>
                </a:solidFill>
                <a:latin typeface="Calibri"/>
                <a:cs typeface="Calibri"/>
              </a:rPr>
              <a:t>per</a:t>
            </a:r>
            <a:endParaRPr sz="1800">
              <a:latin typeface="Calibri"/>
              <a:cs typeface="Calibri"/>
            </a:endParaRPr>
          </a:p>
          <a:p>
            <a:pPr marL="12700">
              <a:lnSpc>
                <a:spcPct val="100000"/>
              </a:lnSpc>
            </a:pPr>
            <a:r>
              <a:rPr sz="1800" b="1" spc="-20" dirty="0">
                <a:solidFill>
                  <a:srgbClr val="01577A"/>
                </a:solidFill>
                <a:latin typeface="Calibri"/>
                <a:cs typeface="Calibri"/>
              </a:rPr>
              <a:t>GDPR</a:t>
            </a:r>
            <a:endParaRPr sz="1800">
              <a:latin typeface="Calibri"/>
              <a:cs typeface="Calibri"/>
            </a:endParaRPr>
          </a:p>
        </p:txBody>
      </p:sp>
      <p:pic>
        <p:nvPicPr>
          <p:cNvPr id="7" name="object 7"/>
          <p:cNvPicPr/>
          <p:nvPr/>
        </p:nvPicPr>
        <p:blipFill>
          <a:blip r:embed="rId2" cstate="print"/>
          <a:stretch>
            <a:fillRect/>
          </a:stretch>
        </p:blipFill>
        <p:spPr>
          <a:xfrm>
            <a:off x="133159" y="170497"/>
            <a:ext cx="1993582" cy="425005"/>
          </a:xfrm>
          <a:prstGeom prst="rect">
            <a:avLst/>
          </a:prstGeom>
        </p:spPr>
      </p:pic>
      <p:sp>
        <p:nvSpPr>
          <p:cNvPr id="8" name="object 8"/>
          <p:cNvSpPr txBox="1"/>
          <p:nvPr/>
        </p:nvSpPr>
        <p:spPr>
          <a:xfrm>
            <a:off x="8426957" y="4792471"/>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20</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39" y="1068070"/>
            <a:ext cx="7769855" cy="764312"/>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77BD6"/>
                </a:solidFill>
                <a:latin typeface="Calibri"/>
                <a:cs typeface="Calibri"/>
              </a:rPr>
              <a:t>We</a:t>
            </a:r>
            <a:r>
              <a:rPr sz="2400" b="1" spc="-80" dirty="0">
                <a:solidFill>
                  <a:srgbClr val="C77BD6"/>
                </a:solidFill>
                <a:latin typeface="Calibri"/>
                <a:cs typeface="Calibri"/>
              </a:rPr>
              <a:t> </a:t>
            </a:r>
            <a:r>
              <a:rPr sz="2400" b="1" dirty="0">
                <a:solidFill>
                  <a:srgbClr val="C77BD6"/>
                </a:solidFill>
                <a:latin typeface="Calibri"/>
                <a:cs typeface="Calibri"/>
              </a:rPr>
              <a:t>Deliver</a:t>
            </a:r>
            <a:r>
              <a:rPr sz="2400" b="1" spc="-80" dirty="0">
                <a:solidFill>
                  <a:srgbClr val="C77BD6"/>
                </a:solidFill>
                <a:latin typeface="Calibri"/>
                <a:cs typeface="Calibri"/>
              </a:rPr>
              <a:t> </a:t>
            </a:r>
            <a:r>
              <a:rPr lang="en-IE" sz="2400" b="1" spc="-80" dirty="0">
                <a:solidFill>
                  <a:srgbClr val="C77BD6"/>
                </a:solidFill>
                <a:latin typeface="Calibri"/>
                <a:cs typeface="Calibri"/>
              </a:rPr>
              <a:t>Fast, Cost-Effectively and High Quality Solutions </a:t>
            </a:r>
            <a:endParaRPr lang="en-IE" sz="2400" b="1" dirty="0">
              <a:solidFill>
                <a:srgbClr val="C77BD6"/>
              </a:solidFill>
              <a:latin typeface="Calibri"/>
              <a:cs typeface="Calibri"/>
            </a:endParaRPr>
          </a:p>
          <a:p>
            <a:pPr marL="12700">
              <a:lnSpc>
                <a:spcPct val="100000"/>
              </a:lnSpc>
              <a:spcBef>
                <a:spcPts val="100"/>
              </a:spcBef>
            </a:pPr>
            <a:endParaRPr sz="2400" dirty="0">
              <a:latin typeface="Calibri"/>
              <a:cs typeface="Calibri"/>
            </a:endParaRPr>
          </a:p>
        </p:txBody>
      </p:sp>
      <p:sp>
        <p:nvSpPr>
          <p:cNvPr id="3" name="object 3"/>
          <p:cNvSpPr txBox="1"/>
          <p:nvPr/>
        </p:nvSpPr>
        <p:spPr>
          <a:xfrm>
            <a:off x="535940" y="1684985"/>
            <a:ext cx="8347075" cy="3581365"/>
          </a:xfrm>
          <a:prstGeom prst="rect">
            <a:avLst/>
          </a:prstGeom>
        </p:spPr>
        <p:txBody>
          <a:bodyPr vert="horz" wrap="square" lIns="0" tIns="12065" rIns="0" bIns="0" rtlCol="0">
            <a:spAutoFit/>
          </a:bodyPr>
          <a:lstStyle/>
          <a:p>
            <a:pPr marL="12700">
              <a:lnSpc>
                <a:spcPct val="100000"/>
              </a:lnSpc>
              <a:spcBef>
                <a:spcPts val="95"/>
              </a:spcBef>
            </a:pPr>
            <a:r>
              <a:rPr lang="en-IE" sz="1600" b="1" dirty="0" err="1">
                <a:solidFill>
                  <a:srgbClr val="00AF50"/>
                </a:solidFill>
                <a:latin typeface="Calibri"/>
                <a:cs typeface="Calibri"/>
              </a:rPr>
              <a:t>Numla</a:t>
            </a:r>
            <a:r>
              <a:rPr lang="en-IE" sz="1600" b="1" dirty="0">
                <a:solidFill>
                  <a:srgbClr val="00AF50"/>
                </a:solidFill>
                <a:latin typeface="Calibri"/>
                <a:cs typeface="Calibri"/>
              </a:rPr>
              <a:t> was </a:t>
            </a:r>
            <a:r>
              <a:rPr sz="1600" b="1" dirty="0">
                <a:solidFill>
                  <a:srgbClr val="00AF50"/>
                </a:solidFill>
                <a:latin typeface="Calibri"/>
                <a:cs typeface="Calibri"/>
              </a:rPr>
              <a:t>Established</a:t>
            </a:r>
            <a:r>
              <a:rPr sz="1600" b="1" spc="-50" dirty="0">
                <a:solidFill>
                  <a:srgbClr val="00AF50"/>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2000,</a:t>
            </a:r>
            <a:r>
              <a:rPr sz="1600" spc="-5" dirty="0">
                <a:solidFill>
                  <a:srgbClr val="7E7E7E"/>
                </a:solidFill>
                <a:latin typeface="Calibri"/>
                <a:cs typeface="Calibri"/>
              </a:rPr>
              <a:t> </a:t>
            </a:r>
            <a:r>
              <a:rPr sz="1600" dirty="0">
                <a:solidFill>
                  <a:srgbClr val="7E7E7E"/>
                </a:solidFill>
                <a:latin typeface="Calibri"/>
                <a:cs typeface="Calibri"/>
              </a:rPr>
              <a:t>headquartered</a:t>
            </a:r>
            <a:r>
              <a:rPr sz="1600" spc="-20"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Ireland</a:t>
            </a:r>
            <a:r>
              <a:rPr sz="1600" spc="-35" dirty="0">
                <a:solidFill>
                  <a:srgbClr val="7E7E7E"/>
                </a:solidFill>
                <a:latin typeface="Calibri"/>
                <a:cs typeface="Calibri"/>
              </a:rPr>
              <a:t> </a:t>
            </a:r>
            <a:r>
              <a:rPr sz="1600" dirty="0">
                <a:solidFill>
                  <a:srgbClr val="7E7E7E"/>
                </a:solidFill>
                <a:latin typeface="Calibri"/>
                <a:cs typeface="Calibri"/>
              </a:rPr>
              <a:t>with</a:t>
            </a:r>
            <a:r>
              <a:rPr sz="1600" spc="-40" dirty="0">
                <a:solidFill>
                  <a:srgbClr val="7E7E7E"/>
                </a:solidFill>
                <a:latin typeface="Calibri"/>
                <a:cs typeface="Calibri"/>
              </a:rPr>
              <a:t> </a:t>
            </a:r>
            <a:r>
              <a:rPr sz="1600" dirty="0">
                <a:solidFill>
                  <a:srgbClr val="7E7E7E"/>
                </a:solidFill>
                <a:latin typeface="Calibri"/>
                <a:cs typeface="Calibri"/>
              </a:rPr>
              <a:t>offices</a:t>
            </a:r>
            <a:r>
              <a:rPr sz="1600" spc="-35"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UK,</a:t>
            </a:r>
            <a:r>
              <a:rPr sz="1600" spc="-25" dirty="0">
                <a:solidFill>
                  <a:srgbClr val="7E7E7E"/>
                </a:solidFill>
                <a:latin typeface="Calibri"/>
                <a:cs typeface="Calibri"/>
              </a:rPr>
              <a:t> </a:t>
            </a:r>
            <a:r>
              <a:rPr sz="1600" dirty="0">
                <a:solidFill>
                  <a:srgbClr val="7E7E7E"/>
                </a:solidFill>
                <a:latin typeface="Calibri"/>
                <a:cs typeface="Calibri"/>
              </a:rPr>
              <a:t>USA,</a:t>
            </a:r>
            <a:r>
              <a:rPr sz="1600" spc="-25" dirty="0">
                <a:solidFill>
                  <a:srgbClr val="7E7E7E"/>
                </a:solidFill>
                <a:latin typeface="Calibri"/>
                <a:cs typeface="Calibri"/>
              </a:rPr>
              <a:t> </a:t>
            </a:r>
            <a:r>
              <a:rPr sz="1600" dirty="0">
                <a:solidFill>
                  <a:srgbClr val="7E7E7E"/>
                </a:solidFill>
                <a:latin typeface="Calibri"/>
                <a:cs typeface="Calibri"/>
              </a:rPr>
              <a:t>Canada,</a:t>
            </a:r>
            <a:r>
              <a:rPr sz="1600" spc="-45" dirty="0">
                <a:solidFill>
                  <a:srgbClr val="7E7E7E"/>
                </a:solidFill>
                <a:latin typeface="Calibri"/>
                <a:cs typeface="Calibri"/>
              </a:rPr>
              <a:t> </a:t>
            </a:r>
            <a:r>
              <a:rPr sz="1600" dirty="0">
                <a:solidFill>
                  <a:srgbClr val="7E7E7E"/>
                </a:solidFill>
                <a:latin typeface="Calibri"/>
                <a:cs typeface="Calibri"/>
              </a:rPr>
              <a:t>Saudi</a:t>
            </a:r>
            <a:r>
              <a:rPr sz="1600" spc="-40" dirty="0">
                <a:solidFill>
                  <a:srgbClr val="7E7E7E"/>
                </a:solidFill>
                <a:latin typeface="Calibri"/>
                <a:cs typeface="Calibri"/>
              </a:rPr>
              <a:t> </a:t>
            </a:r>
            <a:r>
              <a:rPr sz="1600" spc="-10" dirty="0">
                <a:solidFill>
                  <a:srgbClr val="7E7E7E"/>
                </a:solidFill>
                <a:latin typeface="Calibri"/>
                <a:cs typeface="Calibri"/>
              </a:rPr>
              <a:t>Arabia.</a:t>
            </a:r>
            <a:endParaRPr sz="1600" dirty="0">
              <a:latin typeface="Calibri"/>
              <a:cs typeface="Calibri"/>
            </a:endParaRPr>
          </a:p>
          <a:p>
            <a:pPr marL="12700" marR="467359">
              <a:lnSpc>
                <a:spcPct val="100000"/>
              </a:lnSpc>
              <a:spcBef>
                <a:spcPts val="1925"/>
              </a:spcBef>
            </a:pPr>
            <a:r>
              <a:rPr sz="1600" b="1" dirty="0">
                <a:solidFill>
                  <a:srgbClr val="00AF50"/>
                </a:solidFill>
                <a:latin typeface="Calibri"/>
                <a:cs typeface="Calibri"/>
              </a:rPr>
              <a:t>Focus</a:t>
            </a:r>
            <a:r>
              <a:rPr sz="1600" b="1" dirty="0">
                <a:solidFill>
                  <a:srgbClr val="C77BD6"/>
                </a:solidFill>
                <a:latin typeface="Calibri"/>
                <a:cs typeface="Calibri"/>
              </a:rPr>
              <a:t>:</a:t>
            </a:r>
            <a:r>
              <a:rPr sz="1600" b="1" spc="-15" dirty="0">
                <a:solidFill>
                  <a:srgbClr val="C77BD6"/>
                </a:solidFill>
                <a:latin typeface="Calibri"/>
                <a:cs typeface="Calibri"/>
              </a:rPr>
              <a:t> </a:t>
            </a:r>
            <a:r>
              <a:rPr sz="1600" dirty="0">
                <a:solidFill>
                  <a:srgbClr val="7E7E7E"/>
                </a:solidFill>
                <a:latin typeface="Calibri"/>
                <a:cs typeface="Calibri"/>
              </a:rPr>
              <a:t>Specialises</a:t>
            </a:r>
            <a:r>
              <a:rPr sz="1600" spc="-50" dirty="0">
                <a:solidFill>
                  <a:srgbClr val="7E7E7E"/>
                </a:solidFill>
                <a:latin typeface="Calibri"/>
                <a:cs typeface="Calibri"/>
              </a:rPr>
              <a:t> </a:t>
            </a:r>
            <a:r>
              <a:rPr sz="1600" dirty="0">
                <a:solidFill>
                  <a:srgbClr val="7E7E7E"/>
                </a:solidFill>
                <a:latin typeface="Calibri"/>
                <a:cs typeface="Calibri"/>
              </a:rPr>
              <a:t>in</a:t>
            </a:r>
            <a:r>
              <a:rPr sz="1600" spc="-50" dirty="0">
                <a:solidFill>
                  <a:srgbClr val="7E7E7E"/>
                </a:solidFill>
                <a:latin typeface="Calibri"/>
                <a:cs typeface="Calibri"/>
              </a:rPr>
              <a:t> </a:t>
            </a:r>
            <a:r>
              <a:rPr sz="1600" spc="-10" dirty="0">
                <a:solidFill>
                  <a:srgbClr val="7E7E7E"/>
                </a:solidFill>
                <a:latin typeface="Calibri"/>
                <a:cs typeface="Calibri"/>
              </a:rPr>
              <a:t>customised</a:t>
            </a:r>
            <a:r>
              <a:rPr sz="1600" spc="-40" dirty="0">
                <a:solidFill>
                  <a:srgbClr val="7E7E7E"/>
                </a:solidFill>
                <a:latin typeface="Calibri"/>
                <a:cs typeface="Calibri"/>
              </a:rPr>
              <a:t> </a:t>
            </a:r>
            <a:r>
              <a:rPr sz="1600" spc="-45" dirty="0">
                <a:solidFill>
                  <a:srgbClr val="7E7E7E"/>
                </a:solidFill>
                <a:latin typeface="Calibri"/>
                <a:cs typeface="Calibri"/>
              </a:rPr>
              <a:t>ERP,</a:t>
            </a:r>
            <a:r>
              <a:rPr sz="1600" spc="-5" dirty="0">
                <a:solidFill>
                  <a:srgbClr val="7E7E7E"/>
                </a:solidFill>
                <a:latin typeface="Calibri"/>
                <a:cs typeface="Calibri"/>
              </a:rPr>
              <a:t> </a:t>
            </a:r>
            <a:r>
              <a:rPr sz="1600" dirty="0">
                <a:solidFill>
                  <a:srgbClr val="7E7E7E"/>
                </a:solidFill>
                <a:latin typeface="Calibri"/>
                <a:cs typeface="Calibri"/>
              </a:rPr>
              <a:t>HRM,</a:t>
            </a:r>
            <a:r>
              <a:rPr sz="1600" spc="-30" dirty="0">
                <a:solidFill>
                  <a:srgbClr val="7E7E7E"/>
                </a:solidFill>
                <a:latin typeface="Calibri"/>
                <a:cs typeface="Calibri"/>
              </a:rPr>
              <a:t> </a:t>
            </a:r>
            <a:r>
              <a:rPr sz="1600" dirty="0">
                <a:solidFill>
                  <a:srgbClr val="7E7E7E"/>
                </a:solidFill>
                <a:latin typeface="Calibri"/>
                <a:cs typeface="Calibri"/>
              </a:rPr>
              <a:t>CRM,</a:t>
            </a:r>
            <a:r>
              <a:rPr sz="1600" spc="-30" dirty="0">
                <a:solidFill>
                  <a:srgbClr val="7E7E7E"/>
                </a:solidFill>
                <a:latin typeface="Calibri"/>
                <a:cs typeface="Calibri"/>
              </a:rPr>
              <a:t> </a:t>
            </a:r>
            <a:r>
              <a:rPr sz="1600" dirty="0">
                <a:solidFill>
                  <a:srgbClr val="7E7E7E"/>
                </a:solidFill>
                <a:latin typeface="Calibri"/>
                <a:cs typeface="Calibri"/>
              </a:rPr>
              <a:t>mobile</a:t>
            </a:r>
            <a:r>
              <a:rPr sz="1600" spc="-40" dirty="0">
                <a:solidFill>
                  <a:srgbClr val="7E7E7E"/>
                </a:solidFill>
                <a:latin typeface="Calibri"/>
                <a:cs typeface="Calibri"/>
              </a:rPr>
              <a:t> </a:t>
            </a:r>
            <a:r>
              <a:rPr sz="1600" dirty="0">
                <a:solidFill>
                  <a:srgbClr val="7E7E7E"/>
                </a:solidFill>
                <a:latin typeface="Calibri"/>
                <a:cs typeface="Calibri"/>
              </a:rPr>
              <a:t>Apps,</a:t>
            </a:r>
            <a:r>
              <a:rPr sz="1600" spc="-25" dirty="0">
                <a:solidFill>
                  <a:srgbClr val="7E7E7E"/>
                </a:solidFill>
                <a:latin typeface="Calibri"/>
                <a:cs typeface="Calibri"/>
              </a:rPr>
              <a:t> </a:t>
            </a:r>
            <a:r>
              <a:rPr sz="1600" dirty="0">
                <a:solidFill>
                  <a:srgbClr val="7E7E7E"/>
                </a:solidFill>
                <a:latin typeface="Calibri"/>
                <a:cs typeface="Calibri"/>
              </a:rPr>
              <a:t>for</a:t>
            </a:r>
            <a:r>
              <a:rPr sz="1600" spc="-35" dirty="0">
                <a:solidFill>
                  <a:srgbClr val="7E7E7E"/>
                </a:solidFill>
                <a:latin typeface="Calibri"/>
                <a:cs typeface="Calibri"/>
              </a:rPr>
              <a:t> </a:t>
            </a:r>
            <a:r>
              <a:rPr sz="1600" dirty="0">
                <a:solidFill>
                  <a:srgbClr val="7E7E7E"/>
                </a:solidFill>
                <a:latin typeface="Calibri"/>
                <a:cs typeface="Calibri"/>
              </a:rPr>
              <a:t>medium</a:t>
            </a:r>
            <a:r>
              <a:rPr sz="1600" spc="-30" dirty="0">
                <a:solidFill>
                  <a:srgbClr val="7E7E7E"/>
                </a:solidFill>
                <a:latin typeface="Calibri"/>
                <a:cs typeface="Calibri"/>
              </a:rPr>
              <a:t> </a:t>
            </a:r>
            <a:r>
              <a:rPr sz="1600" dirty="0">
                <a:solidFill>
                  <a:srgbClr val="7E7E7E"/>
                </a:solidFill>
                <a:latin typeface="Calibri"/>
                <a:cs typeface="Calibri"/>
              </a:rPr>
              <a:t>to</a:t>
            </a:r>
            <a:r>
              <a:rPr sz="1600" spc="-40" dirty="0">
                <a:solidFill>
                  <a:srgbClr val="7E7E7E"/>
                </a:solidFill>
                <a:latin typeface="Calibri"/>
                <a:cs typeface="Calibri"/>
              </a:rPr>
              <a:t> </a:t>
            </a:r>
            <a:r>
              <a:rPr sz="1600" dirty="0">
                <a:solidFill>
                  <a:srgbClr val="7E7E7E"/>
                </a:solidFill>
                <a:latin typeface="Calibri"/>
                <a:cs typeface="Calibri"/>
              </a:rPr>
              <a:t>large</a:t>
            </a:r>
            <a:r>
              <a:rPr sz="1600" spc="-40" dirty="0">
                <a:solidFill>
                  <a:srgbClr val="7E7E7E"/>
                </a:solidFill>
                <a:latin typeface="Calibri"/>
                <a:cs typeface="Calibri"/>
              </a:rPr>
              <a:t> </a:t>
            </a:r>
            <a:r>
              <a:rPr sz="1600" spc="-10" dirty="0">
                <a:solidFill>
                  <a:srgbClr val="7E7E7E"/>
                </a:solidFill>
                <a:latin typeface="Calibri"/>
                <a:cs typeface="Calibri"/>
              </a:rPr>
              <a:t>enterprises. Offering</a:t>
            </a:r>
            <a:r>
              <a:rPr sz="1600" spc="-45" dirty="0">
                <a:solidFill>
                  <a:srgbClr val="7E7E7E"/>
                </a:solidFill>
                <a:latin typeface="Calibri"/>
                <a:cs typeface="Calibri"/>
              </a:rPr>
              <a:t> </a:t>
            </a:r>
            <a:r>
              <a:rPr sz="1600" spc="-10" dirty="0">
                <a:solidFill>
                  <a:srgbClr val="7E7E7E"/>
                </a:solidFill>
                <a:latin typeface="Calibri"/>
                <a:cs typeface="Calibri"/>
              </a:rPr>
              <a:t>ISO-</a:t>
            </a:r>
            <a:r>
              <a:rPr sz="1600" dirty="0">
                <a:solidFill>
                  <a:srgbClr val="7E7E7E"/>
                </a:solidFill>
                <a:latin typeface="Calibri"/>
                <a:cs typeface="Calibri"/>
              </a:rPr>
              <a:t>certified,</a:t>
            </a:r>
            <a:r>
              <a:rPr sz="1600" spc="-30" dirty="0">
                <a:solidFill>
                  <a:srgbClr val="7E7E7E"/>
                </a:solidFill>
                <a:latin typeface="Calibri"/>
                <a:cs typeface="Calibri"/>
              </a:rPr>
              <a:t> </a:t>
            </a:r>
            <a:r>
              <a:rPr sz="1600" spc="-10" dirty="0">
                <a:solidFill>
                  <a:srgbClr val="7E7E7E"/>
                </a:solidFill>
                <a:latin typeface="Calibri"/>
                <a:cs typeface="Calibri"/>
              </a:rPr>
              <a:t>GDPR-</a:t>
            </a:r>
            <a:r>
              <a:rPr sz="1600" dirty="0">
                <a:solidFill>
                  <a:srgbClr val="7E7E7E"/>
                </a:solidFill>
                <a:latin typeface="Calibri"/>
                <a:cs typeface="Calibri"/>
              </a:rPr>
              <a:t>compliant</a:t>
            </a:r>
            <a:r>
              <a:rPr sz="1600" spc="-45" dirty="0">
                <a:solidFill>
                  <a:srgbClr val="7E7E7E"/>
                </a:solidFill>
                <a:latin typeface="Calibri"/>
                <a:cs typeface="Calibri"/>
              </a:rPr>
              <a:t> </a:t>
            </a:r>
            <a:r>
              <a:rPr sz="1600" dirty="0">
                <a:solidFill>
                  <a:srgbClr val="7E7E7E"/>
                </a:solidFill>
                <a:latin typeface="Calibri"/>
                <a:cs typeface="Calibri"/>
              </a:rPr>
              <a:t>HRM</a:t>
            </a:r>
            <a:r>
              <a:rPr sz="1600" spc="-25" dirty="0">
                <a:solidFill>
                  <a:srgbClr val="7E7E7E"/>
                </a:solidFill>
                <a:latin typeface="Calibri"/>
                <a:cs typeface="Calibri"/>
              </a:rPr>
              <a:t> </a:t>
            </a:r>
            <a:r>
              <a:rPr sz="1600" dirty="0">
                <a:solidFill>
                  <a:srgbClr val="7E7E7E"/>
                </a:solidFill>
                <a:latin typeface="Calibri"/>
                <a:cs typeface="Calibri"/>
              </a:rPr>
              <a:t>and</a:t>
            </a:r>
            <a:r>
              <a:rPr sz="1600" spc="-35" dirty="0">
                <a:solidFill>
                  <a:srgbClr val="7E7E7E"/>
                </a:solidFill>
                <a:latin typeface="Calibri"/>
                <a:cs typeface="Calibri"/>
              </a:rPr>
              <a:t> </a:t>
            </a:r>
            <a:r>
              <a:rPr sz="1600" dirty="0">
                <a:solidFill>
                  <a:srgbClr val="7E7E7E"/>
                </a:solidFill>
                <a:latin typeface="Calibri"/>
                <a:cs typeface="Calibri"/>
              </a:rPr>
              <a:t>ERP</a:t>
            </a:r>
            <a:r>
              <a:rPr sz="1600" spc="-25" dirty="0">
                <a:solidFill>
                  <a:srgbClr val="7E7E7E"/>
                </a:solidFill>
                <a:latin typeface="Calibri"/>
                <a:cs typeface="Calibri"/>
              </a:rPr>
              <a:t> </a:t>
            </a:r>
            <a:r>
              <a:rPr sz="1600" dirty="0">
                <a:solidFill>
                  <a:srgbClr val="7E7E7E"/>
                </a:solidFill>
                <a:latin typeface="Calibri"/>
                <a:cs typeface="Calibri"/>
              </a:rPr>
              <a:t>for</a:t>
            </a:r>
            <a:r>
              <a:rPr sz="1600" spc="-20" dirty="0">
                <a:solidFill>
                  <a:srgbClr val="7E7E7E"/>
                </a:solidFill>
                <a:latin typeface="Calibri"/>
                <a:cs typeface="Calibri"/>
              </a:rPr>
              <a:t> </a:t>
            </a:r>
            <a:r>
              <a:rPr sz="1600" dirty="0">
                <a:solidFill>
                  <a:srgbClr val="7E7E7E"/>
                </a:solidFill>
                <a:latin typeface="Calibri"/>
                <a:cs typeface="Calibri"/>
              </a:rPr>
              <a:t>the</a:t>
            </a:r>
            <a:r>
              <a:rPr sz="1600" spc="-25" dirty="0">
                <a:solidFill>
                  <a:srgbClr val="7E7E7E"/>
                </a:solidFill>
                <a:latin typeface="Calibri"/>
                <a:cs typeface="Calibri"/>
              </a:rPr>
              <a:t> </a:t>
            </a:r>
            <a:r>
              <a:rPr sz="1600" dirty="0">
                <a:solidFill>
                  <a:srgbClr val="7E7E7E"/>
                </a:solidFill>
                <a:latin typeface="Calibri"/>
                <a:cs typeface="Calibri"/>
              </a:rPr>
              <a:t>complex</a:t>
            </a:r>
            <a:r>
              <a:rPr sz="1600" spc="-35" dirty="0">
                <a:solidFill>
                  <a:srgbClr val="7E7E7E"/>
                </a:solidFill>
                <a:latin typeface="Calibri"/>
                <a:cs typeface="Calibri"/>
              </a:rPr>
              <a:t> </a:t>
            </a:r>
            <a:r>
              <a:rPr sz="1600" dirty="0">
                <a:solidFill>
                  <a:srgbClr val="7E7E7E"/>
                </a:solidFill>
                <a:latin typeface="Calibri"/>
                <a:cs typeface="Calibri"/>
              </a:rPr>
              <a:t>holding</a:t>
            </a:r>
            <a:r>
              <a:rPr sz="1600" spc="-50" dirty="0">
                <a:solidFill>
                  <a:srgbClr val="7E7E7E"/>
                </a:solidFill>
                <a:latin typeface="Calibri"/>
                <a:cs typeface="Calibri"/>
              </a:rPr>
              <a:t> </a:t>
            </a:r>
            <a:r>
              <a:rPr sz="1600" spc="-10" dirty="0">
                <a:solidFill>
                  <a:srgbClr val="7E7E7E"/>
                </a:solidFill>
                <a:latin typeface="Calibri"/>
                <a:cs typeface="Calibri"/>
              </a:rPr>
              <a:t>companies.</a:t>
            </a:r>
            <a:endParaRPr sz="1600" dirty="0">
              <a:latin typeface="Calibri"/>
              <a:cs typeface="Calibri"/>
            </a:endParaRPr>
          </a:p>
          <a:p>
            <a:pPr marL="12700" marR="5080">
              <a:lnSpc>
                <a:spcPct val="200000"/>
              </a:lnSpc>
            </a:pPr>
            <a:r>
              <a:rPr sz="1600" b="1" dirty="0">
                <a:solidFill>
                  <a:srgbClr val="00AF50"/>
                </a:solidFill>
                <a:latin typeface="Calibri"/>
                <a:cs typeface="Calibri"/>
              </a:rPr>
              <a:t>Client</a:t>
            </a:r>
            <a:r>
              <a:rPr sz="1600" b="1" spc="-30" dirty="0">
                <a:solidFill>
                  <a:srgbClr val="00AF50"/>
                </a:solidFill>
                <a:latin typeface="Calibri"/>
                <a:cs typeface="Calibri"/>
              </a:rPr>
              <a:t> </a:t>
            </a:r>
            <a:r>
              <a:rPr sz="1600" b="1" dirty="0">
                <a:solidFill>
                  <a:srgbClr val="00AF50"/>
                </a:solidFill>
                <a:latin typeface="Calibri"/>
                <a:cs typeface="Calibri"/>
              </a:rPr>
              <a:t>Base</a:t>
            </a:r>
            <a:r>
              <a:rPr sz="1600" b="1" dirty="0">
                <a:solidFill>
                  <a:srgbClr val="7E7E7E"/>
                </a:solidFill>
                <a:latin typeface="Calibri"/>
                <a:cs typeface="Calibri"/>
              </a:rPr>
              <a:t>:</a:t>
            </a:r>
            <a:r>
              <a:rPr sz="1600" b="1" spc="-30" dirty="0">
                <a:solidFill>
                  <a:srgbClr val="7E7E7E"/>
                </a:solidFill>
                <a:latin typeface="Calibri"/>
                <a:cs typeface="Calibri"/>
              </a:rPr>
              <a:t> </a:t>
            </a:r>
            <a:r>
              <a:rPr sz="1600" dirty="0">
                <a:solidFill>
                  <a:srgbClr val="7E7E7E"/>
                </a:solidFill>
                <a:latin typeface="Calibri"/>
                <a:cs typeface="Calibri"/>
              </a:rPr>
              <a:t>Diverse,</a:t>
            </a:r>
            <a:r>
              <a:rPr sz="1600" spc="-10" dirty="0">
                <a:solidFill>
                  <a:srgbClr val="7E7E7E"/>
                </a:solidFill>
                <a:latin typeface="Calibri"/>
                <a:cs typeface="Calibri"/>
              </a:rPr>
              <a:t> international</a:t>
            </a:r>
            <a:r>
              <a:rPr sz="1600" spc="-50" dirty="0">
                <a:solidFill>
                  <a:srgbClr val="7E7E7E"/>
                </a:solidFill>
                <a:latin typeface="Calibri"/>
                <a:cs typeface="Calibri"/>
              </a:rPr>
              <a:t> </a:t>
            </a:r>
            <a:r>
              <a:rPr sz="1600" dirty="0">
                <a:solidFill>
                  <a:srgbClr val="7E7E7E"/>
                </a:solidFill>
                <a:latin typeface="Calibri"/>
                <a:cs typeface="Calibri"/>
              </a:rPr>
              <a:t>SMEs,</a:t>
            </a:r>
            <a:r>
              <a:rPr sz="1600" spc="-5" dirty="0">
                <a:solidFill>
                  <a:srgbClr val="7E7E7E"/>
                </a:solidFill>
                <a:latin typeface="Calibri"/>
                <a:cs typeface="Calibri"/>
              </a:rPr>
              <a:t> </a:t>
            </a:r>
            <a:r>
              <a:rPr sz="1600" dirty="0">
                <a:solidFill>
                  <a:srgbClr val="7E7E7E"/>
                </a:solidFill>
                <a:latin typeface="Calibri"/>
                <a:cs typeface="Calibri"/>
              </a:rPr>
              <a:t>including</a:t>
            </a:r>
            <a:r>
              <a:rPr sz="1600" spc="-65" dirty="0">
                <a:solidFill>
                  <a:srgbClr val="7E7E7E"/>
                </a:solidFill>
                <a:latin typeface="Calibri"/>
                <a:cs typeface="Calibri"/>
              </a:rPr>
              <a:t> </a:t>
            </a:r>
            <a:r>
              <a:rPr sz="1600" dirty="0">
                <a:solidFill>
                  <a:srgbClr val="7E7E7E"/>
                </a:solidFill>
                <a:latin typeface="Calibri"/>
                <a:cs typeface="Calibri"/>
              </a:rPr>
              <a:t>large</a:t>
            </a:r>
            <a:r>
              <a:rPr sz="1600" spc="-25" dirty="0">
                <a:solidFill>
                  <a:srgbClr val="7E7E7E"/>
                </a:solidFill>
                <a:latin typeface="Calibri"/>
                <a:cs typeface="Calibri"/>
              </a:rPr>
              <a:t> </a:t>
            </a:r>
            <a:r>
              <a:rPr sz="1600" spc="-10" dirty="0">
                <a:solidFill>
                  <a:srgbClr val="7E7E7E"/>
                </a:solidFill>
                <a:latin typeface="Calibri"/>
                <a:cs typeface="Calibri"/>
              </a:rPr>
              <a:t>enterprises </a:t>
            </a:r>
            <a:r>
              <a:rPr sz="1600" dirty="0">
                <a:solidFill>
                  <a:srgbClr val="7E7E7E"/>
                </a:solidFill>
                <a:latin typeface="Calibri"/>
                <a:cs typeface="Calibri"/>
              </a:rPr>
              <a:t>and</a:t>
            </a:r>
            <a:r>
              <a:rPr sz="1600" spc="-30" dirty="0">
                <a:solidFill>
                  <a:srgbClr val="7E7E7E"/>
                </a:solidFill>
                <a:latin typeface="Calibri"/>
                <a:cs typeface="Calibri"/>
              </a:rPr>
              <a:t> </a:t>
            </a:r>
            <a:r>
              <a:rPr sz="1600" dirty="0">
                <a:solidFill>
                  <a:srgbClr val="7E7E7E"/>
                </a:solidFill>
                <a:latin typeface="Calibri"/>
                <a:cs typeface="Calibri"/>
              </a:rPr>
              <a:t>public</a:t>
            </a:r>
            <a:r>
              <a:rPr sz="1600" spc="-50" dirty="0">
                <a:solidFill>
                  <a:srgbClr val="7E7E7E"/>
                </a:solidFill>
                <a:latin typeface="Calibri"/>
                <a:cs typeface="Calibri"/>
              </a:rPr>
              <a:t> </a:t>
            </a:r>
            <a:r>
              <a:rPr sz="1600" spc="-10" dirty="0">
                <a:solidFill>
                  <a:srgbClr val="7E7E7E"/>
                </a:solidFill>
                <a:latin typeface="Calibri"/>
                <a:cs typeface="Calibri"/>
              </a:rPr>
              <a:t>companies. </a:t>
            </a:r>
            <a:r>
              <a:rPr sz="1600" b="1" dirty="0">
                <a:solidFill>
                  <a:srgbClr val="00AF50"/>
                </a:solidFill>
                <a:latin typeface="Calibri"/>
                <a:cs typeface="Calibri"/>
              </a:rPr>
              <a:t>Innovation</a:t>
            </a:r>
            <a:r>
              <a:rPr sz="1600" b="1" spc="-25" dirty="0">
                <a:solidFill>
                  <a:srgbClr val="00AF50"/>
                </a:solidFill>
                <a:latin typeface="Calibri"/>
                <a:cs typeface="Calibri"/>
              </a:rPr>
              <a:t> </a:t>
            </a:r>
            <a:r>
              <a:rPr sz="1600" b="1" dirty="0">
                <a:solidFill>
                  <a:srgbClr val="00AF50"/>
                </a:solidFill>
                <a:latin typeface="Calibri"/>
                <a:cs typeface="Calibri"/>
              </a:rPr>
              <a:t>and</a:t>
            </a:r>
            <a:r>
              <a:rPr sz="1600" b="1" spc="-35" dirty="0">
                <a:solidFill>
                  <a:srgbClr val="00AF50"/>
                </a:solidFill>
                <a:latin typeface="Calibri"/>
                <a:cs typeface="Calibri"/>
              </a:rPr>
              <a:t> </a:t>
            </a:r>
            <a:r>
              <a:rPr sz="1600" b="1" spc="-10" dirty="0">
                <a:solidFill>
                  <a:srgbClr val="00AF50"/>
                </a:solidFill>
                <a:latin typeface="Calibri"/>
                <a:cs typeface="Calibri"/>
              </a:rPr>
              <a:t>Values</a:t>
            </a:r>
            <a:r>
              <a:rPr sz="1600" spc="-10" dirty="0">
                <a:solidFill>
                  <a:srgbClr val="7E7E7E"/>
                </a:solidFill>
                <a:latin typeface="Calibri"/>
                <a:cs typeface="Calibri"/>
              </a:rPr>
              <a:t>:</a:t>
            </a:r>
            <a:r>
              <a:rPr sz="1600" spc="-40" dirty="0">
                <a:solidFill>
                  <a:srgbClr val="7E7E7E"/>
                </a:solidFill>
                <a:latin typeface="Calibri"/>
                <a:cs typeface="Calibri"/>
              </a:rPr>
              <a:t> </a:t>
            </a:r>
            <a:r>
              <a:rPr sz="1600" dirty="0">
                <a:solidFill>
                  <a:srgbClr val="7E7E7E"/>
                </a:solidFill>
                <a:latin typeface="Calibri"/>
                <a:cs typeface="Calibri"/>
              </a:rPr>
              <a:t>Known</a:t>
            </a:r>
            <a:r>
              <a:rPr sz="1600" spc="-5" dirty="0">
                <a:solidFill>
                  <a:srgbClr val="7E7E7E"/>
                </a:solidFill>
                <a:latin typeface="Calibri"/>
                <a:cs typeface="Calibri"/>
              </a:rPr>
              <a:t> </a:t>
            </a:r>
            <a:r>
              <a:rPr sz="1600" dirty="0">
                <a:solidFill>
                  <a:srgbClr val="7E7E7E"/>
                </a:solidFill>
                <a:latin typeface="Calibri"/>
                <a:cs typeface="Calibri"/>
              </a:rPr>
              <a:t>for</a:t>
            </a:r>
            <a:r>
              <a:rPr sz="1600" spc="-20" dirty="0">
                <a:solidFill>
                  <a:srgbClr val="7E7E7E"/>
                </a:solidFill>
                <a:latin typeface="Calibri"/>
                <a:cs typeface="Calibri"/>
              </a:rPr>
              <a:t> </a:t>
            </a:r>
            <a:r>
              <a:rPr sz="1600" dirty="0">
                <a:solidFill>
                  <a:srgbClr val="7E7E7E"/>
                </a:solidFill>
                <a:latin typeface="Calibri"/>
                <a:cs typeface="Calibri"/>
              </a:rPr>
              <a:t>disruptive</a:t>
            </a:r>
            <a:r>
              <a:rPr sz="1600" spc="-35" dirty="0">
                <a:solidFill>
                  <a:srgbClr val="7E7E7E"/>
                </a:solidFill>
                <a:latin typeface="Calibri"/>
                <a:cs typeface="Calibri"/>
              </a:rPr>
              <a:t> </a:t>
            </a:r>
            <a:r>
              <a:rPr sz="1600" dirty="0">
                <a:solidFill>
                  <a:srgbClr val="7E7E7E"/>
                </a:solidFill>
                <a:latin typeface="Calibri"/>
                <a:cs typeface="Calibri"/>
              </a:rPr>
              <a:t>solutions;</a:t>
            </a:r>
            <a:r>
              <a:rPr sz="1600" spc="-45" dirty="0">
                <a:solidFill>
                  <a:srgbClr val="7E7E7E"/>
                </a:solidFill>
                <a:latin typeface="Calibri"/>
                <a:cs typeface="Calibri"/>
              </a:rPr>
              <a:t> </a:t>
            </a:r>
            <a:r>
              <a:rPr sz="1600" spc="-20" dirty="0">
                <a:solidFill>
                  <a:srgbClr val="7E7E7E"/>
                </a:solidFill>
                <a:latin typeface="Calibri"/>
                <a:cs typeface="Calibri"/>
              </a:rPr>
              <a:t>flexibility,</a:t>
            </a:r>
            <a:r>
              <a:rPr sz="1600" spc="-60" dirty="0">
                <a:solidFill>
                  <a:srgbClr val="7E7E7E"/>
                </a:solidFill>
                <a:latin typeface="Calibri"/>
                <a:cs typeface="Calibri"/>
              </a:rPr>
              <a:t> </a:t>
            </a:r>
            <a:r>
              <a:rPr sz="1600" spc="-20" dirty="0">
                <a:solidFill>
                  <a:srgbClr val="7E7E7E"/>
                </a:solidFill>
                <a:latin typeface="Calibri"/>
                <a:cs typeface="Calibri"/>
              </a:rPr>
              <a:t>agility,</a:t>
            </a:r>
            <a:r>
              <a:rPr sz="1600" spc="-70" dirty="0">
                <a:solidFill>
                  <a:srgbClr val="7E7E7E"/>
                </a:solidFill>
                <a:latin typeface="Calibri"/>
                <a:cs typeface="Calibri"/>
              </a:rPr>
              <a:t> </a:t>
            </a:r>
            <a:r>
              <a:rPr sz="1600" spc="-10" dirty="0">
                <a:solidFill>
                  <a:srgbClr val="7E7E7E"/>
                </a:solidFill>
                <a:latin typeface="Calibri"/>
                <a:cs typeface="Calibri"/>
              </a:rPr>
              <a:t>responsiveness,</a:t>
            </a:r>
            <a:r>
              <a:rPr sz="1600" dirty="0">
                <a:solidFill>
                  <a:srgbClr val="7E7E7E"/>
                </a:solidFill>
                <a:latin typeface="Calibri"/>
                <a:cs typeface="Calibri"/>
              </a:rPr>
              <a:t> client</a:t>
            </a:r>
            <a:r>
              <a:rPr sz="1600" spc="-45" dirty="0">
                <a:solidFill>
                  <a:srgbClr val="7E7E7E"/>
                </a:solidFill>
                <a:latin typeface="Calibri"/>
                <a:cs typeface="Calibri"/>
              </a:rPr>
              <a:t> </a:t>
            </a:r>
            <a:r>
              <a:rPr sz="1600" spc="-10" dirty="0">
                <a:solidFill>
                  <a:srgbClr val="7E7E7E"/>
                </a:solidFill>
                <a:latin typeface="Calibri"/>
                <a:cs typeface="Calibri"/>
              </a:rPr>
              <a:t>focus. </a:t>
            </a:r>
            <a:r>
              <a:rPr sz="1600" b="1" dirty="0">
                <a:solidFill>
                  <a:srgbClr val="00AF50"/>
                </a:solidFill>
                <a:latin typeface="Calibri"/>
                <a:cs typeface="Calibri"/>
              </a:rPr>
              <a:t>Certifications</a:t>
            </a:r>
            <a:r>
              <a:rPr sz="1600" b="1" dirty="0">
                <a:solidFill>
                  <a:srgbClr val="7E7E7E"/>
                </a:solidFill>
                <a:latin typeface="Calibri"/>
                <a:cs typeface="Calibri"/>
              </a:rPr>
              <a:t>:</a:t>
            </a:r>
            <a:r>
              <a:rPr sz="1600" b="1" spc="-35" dirty="0">
                <a:solidFill>
                  <a:srgbClr val="7E7E7E"/>
                </a:solidFill>
                <a:latin typeface="Calibri"/>
                <a:cs typeface="Calibri"/>
              </a:rPr>
              <a:t> </a:t>
            </a:r>
            <a:r>
              <a:rPr sz="1600" dirty="0">
                <a:solidFill>
                  <a:srgbClr val="7E7E7E"/>
                </a:solidFill>
                <a:latin typeface="Calibri"/>
                <a:cs typeface="Calibri"/>
              </a:rPr>
              <a:t>Multiple</a:t>
            </a:r>
            <a:r>
              <a:rPr sz="1600" spc="-70" dirty="0">
                <a:solidFill>
                  <a:srgbClr val="7E7E7E"/>
                </a:solidFill>
                <a:latin typeface="Calibri"/>
                <a:cs typeface="Calibri"/>
              </a:rPr>
              <a:t> </a:t>
            </a:r>
            <a:r>
              <a:rPr sz="1600" dirty="0">
                <a:solidFill>
                  <a:srgbClr val="7E7E7E"/>
                </a:solidFill>
                <a:latin typeface="Calibri"/>
                <a:cs typeface="Calibri"/>
              </a:rPr>
              <a:t>ISO</a:t>
            </a:r>
            <a:r>
              <a:rPr sz="1600" spc="-35" dirty="0">
                <a:solidFill>
                  <a:srgbClr val="7E7E7E"/>
                </a:solidFill>
                <a:latin typeface="Calibri"/>
                <a:cs typeface="Calibri"/>
              </a:rPr>
              <a:t> </a:t>
            </a:r>
            <a:r>
              <a:rPr sz="1600" spc="-10" dirty="0">
                <a:solidFill>
                  <a:srgbClr val="7E7E7E"/>
                </a:solidFill>
                <a:latin typeface="Calibri"/>
                <a:cs typeface="Calibri"/>
              </a:rPr>
              <a:t>certifications,</a:t>
            </a:r>
            <a:r>
              <a:rPr sz="1600" spc="-50" dirty="0">
                <a:solidFill>
                  <a:srgbClr val="7E7E7E"/>
                </a:solidFill>
                <a:latin typeface="Calibri"/>
                <a:cs typeface="Calibri"/>
              </a:rPr>
              <a:t> </a:t>
            </a:r>
            <a:r>
              <a:rPr sz="1600" dirty="0">
                <a:solidFill>
                  <a:srgbClr val="7E7E7E"/>
                </a:solidFill>
                <a:latin typeface="Calibri"/>
                <a:cs typeface="Calibri"/>
              </a:rPr>
              <a:t>for</a:t>
            </a:r>
            <a:r>
              <a:rPr sz="1600" spc="-25" dirty="0">
                <a:solidFill>
                  <a:srgbClr val="7E7E7E"/>
                </a:solidFill>
                <a:latin typeface="Calibri"/>
                <a:cs typeface="Calibri"/>
              </a:rPr>
              <a:t> </a:t>
            </a:r>
            <a:r>
              <a:rPr sz="1600" spc="-10" dirty="0">
                <a:solidFill>
                  <a:srgbClr val="7E7E7E"/>
                </a:solidFill>
                <a:latin typeface="Calibri"/>
                <a:cs typeface="Calibri"/>
              </a:rPr>
              <a:t>quality,</a:t>
            </a:r>
            <a:r>
              <a:rPr sz="1600" spc="-55" dirty="0">
                <a:solidFill>
                  <a:srgbClr val="7E7E7E"/>
                </a:solidFill>
                <a:latin typeface="Calibri"/>
                <a:cs typeface="Calibri"/>
              </a:rPr>
              <a:t> </a:t>
            </a:r>
            <a:r>
              <a:rPr sz="1600" spc="-10" dirty="0">
                <a:solidFill>
                  <a:srgbClr val="7E7E7E"/>
                </a:solidFill>
                <a:latin typeface="Calibri"/>
                <a:cs typeface="Calibri"/>
              </a:rPr>
              <a:t>security,</a:t>
            </a:r>
            <a:r>
              <a:rPr sz="1600" spc="-3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10" dirty="0">
                <a:solidFill>
                  <a:srgbClr val="7E7E7E"/>
                </a:solidFill>
                <a:latin typeface="Calibri"/>
                <a:cs typeface="Calibri"/>
              </a:rPr>
              <a:t>environmental</a:t>
            </a:r>
            <a:r>
              <a:rPr sz="1600" spc="-25" dirty="0">
                <a:solidFill>
                  <a:srgbClr val="7E7E7E"/>
                </a:solidFill>
                <a:latin typeface="Calibri"/>
                <a:cs typeface="Calibri"/>
              </a:rPr>
              <a:t> </a:t>
            </a:r>
            <a:r>
              <a:rPr sz="1600" spc="-10" dirty="0">
                <a:solidFill>
                  <a:srgbClr val="7E7E7E"/>
                </a:solidFill>
                <a:latin typeface="Calibri"/>
                <a:cs typeface="Calibri"/>
              </a:rPr>
              <a:t>management.</a:t>
            </a:r>
            <a:endParaRPr sz="1600" dirty="0">
              <a:latin typeface="Calibri"/>
              <a:cs typeface="Calibri"/>
            </a:endParaRPr>
          </a:p>
          <a:p>
            <a:pPr marL="12700" marR="60960">
              <a:lnSpc>
                <a:spcPct val="100000"/>
              </a:lnSpc>
              <a:spcBef>
                <a:spcPts val="1925"/>
              </a:spcBef>
            </a:pPr>
            <a:r>
              <a:rPr sz="1600" b="1" dirty="0">
                <a:solidFill>
                  <a:srgbClr val="00AF50"/>
                </a:solidFill>
                <a:latin typeface="Calibri"/>
                <a:cs typeface="Calibri"/>
              </a:rPr>
              <a:t>Why</a:t>
            </a:r>
            <a:r>
              <a:rPr sz="1600" b="1" spc="-45" dirty="0">
                <a:solidFill>
                  <a:srgbClr val="00AF50"/>
                </a:solidFill>
                <a:latin typeface="Calibri"/>
                <a:cs typeface="Calibri"/>
              </a:rPr>
              <a:t> </a:t>
            </a:r>
            <a:r>
              <a:rPr sz="1600" b="1" dirty="0">
                <a:solidFill>
                  <a:srgbClr val="00AF50"/>
                </a:solidFill>
                <a:latin typeface="Calibri"/>
                <a:cs typeface="Calibri"/>
              </a:rPr>
              <a:t>Numla?</a:t>
            </a:r>
            <a:r>
              <a:rPr sz="1600" b="1" spc="-45" dirty="0">
                <a:solidFill>
                  <a:srgbClr val="00AF50"/>
                </a:solidFill>
                <a:latin typeface="Calibri"/>
                <a:cs typeface="Calibri"/>
              </a:rPr>
              <a:t> </a:t>
            </a:r>
            <a:r>
              <a:rPr sz="1600" dirty="0">
                <a:solidFill>
                  <a:srgbClr val="7E7E7E"/>
                </a:solidFill>
                <a:latin typeface="Calibri"/>
                <a:cs typeface="Calibri"/>
              </a:rPr>
              <a:t>We</a:t>
            </a:r>
            <a:r>
              <a:rPr sz="1600" spc="-35" dirty="0">
                <a:solidFill>
                  <a:srgbClr val="7E7E7E"/>
                </a:solidFill>
                <a:latin typeface="Calibri"/>
                <a:cs typeface="Calibri"/>
              </a:rPr>
              <a:t> </a:t>
            </a:r>
            <a:r>
              <a:rPr sz="1600" dirty="0">
                <a:solidFill>
                  <a:srgbClr val="7E7E7E"/>
                </a:solidFill>
                <a:latin typeface="Calibri"/>
                <a:cs typeface="Calibri"/>
              </a:rPr>
              <a:t>ensure</a:t>
            </a:r>
            <a:r>
              <a:rPr sz="1600" spc="-30" dirty="0">
                <a:solidFill>
                  <a:srgbClr val="7E7E7E"/>
                </a:solidFill>
                <a:latin typeface="Calibri"/>
                <a:cs typeface="Calibri"/>
              </a:rPr>
              <a:t> </a:t>
            </a:r>
            <a:r>
              <a:rPr sz="1600" dirty="0">
                <a:solidFill>
                  <a:srgbClr val="7E7E7E"/>
                </a:solidFill>
                <a:latin typeface="Calibri"/>
                <a:cs typeface="Calibri"/>
              </a:rPr>
              <a:t>your</a:t>
            </a:r>
            <a:r>
              <a:rPr sz="1600" spc="-25" dirty="0">
                <a:solidFill>
                  <a:srgbClr val="7E7E7E"/>
                </a:solidFill>
                <a:latin typeface="Calibri"/>
                <a:cs typeface="Calibri"/>
              </a:rPr>
              <a:t> </a:t>
            </a:r>
            <a:r>
              <a:rPr sz="1600" dirty="0">
                <a:solidFill>
                  <a:srgbClr val="7E7E7E"/>
                </a:solidFill>
                <a:latin typeface="Calibri"/>
                <a:cs typeface="Calibri"/>
              </a:rPr>
              <a:t>success</a:t>
            </a:r>
            <a:r>
              <a:rPr sz="1600" spc="-45" dirty="0">
                <a:solidFill>
                  <a:srgbClr val="7E7E7E"/>
                </a:solidFill>
                <a:latin typeface="Calibri"/>
                <a:cs typeface="Calibri"/>
              </a:rPr>
              <a:t> </a:t>
            </a:r>
            <a:r>
              <a:rPr sz="1600" dirty="0">
                <a:solidFill>
                  <a:srgbClr val="7E7E7E"/>
                </a:solidFill>
                <a:latin typeface="Calibri"/>
                <a:cs typeface="Calibri"/>
              </a:rPr>
              <a:t>with</a:t>
            </a:r>
            <a:r>
              <a:rPr sz="1600" spc="-50" dirty="0">
                <a:solidFill>
                  <a:srgbClr val="7E7E7E"/>
                </a:solidFill>
                <a:latin typeface="Calibri"/>
                <a:cs typeface="Calibri"/>
              </a:rPr>
              <a:t> </a:t>
            </a:r>
            <a:r>
              <a:rPr sz="1600" spc="-10" dirty="0">
                <a:solidFill>
                  <a:srgbClr val="7E7E7E"/>
                </a:solidFill>
                <a:latin typeface="Calibri"/>
                <a:cs typeface="Calibri"/>
              </a:rPr>
              <a:t>affordable,</a:t>
            </a:r>
            <a:r>
              <a:rPr sz="1600" spc="-45" dirty="0">
                <a:solidFill>
                  <a:srgbClr val="7E7E7E"/>
                </a:solidFill>
                <a:latin typeface="Calibri"/>
                <a:cs typeface="Calibri"/>
              </a:rPr>
              <a:t> </a:t>
            </a:r>
            <a:r>
              <a:rPr sz="1600" spc="-10" dirty="0">
                <a:solidFill>
                  <a:srgbClr val="7E7E7E"/>
                </a:solidFill>
                <a:latin typeface="Calibri"/>
                <a:cs typeface="Calibri"/>
              </a:rPr>
              <a:t>customized</a:t>
            </a:r>
            <a:r>
              <a:rPr sz="1600" spc="-50" dirty="0">
                <a:solidFill>
                  <a:srgbClr val="7E7E7E"/>
                </a:solidFill>
                <a:latin typeface="Calibri"/>
                <a:cs typeface="Calibri"/>
              </a:rPr>
              <a:t> </a:t>
            </a:r>
            <a:r>
              <a:rPr sz="1600" dirty="0">
                <a:solidFill>
                  <a:srgbClr val="7E7E7E"/>
                </a:solidFill>
                <a:latin typeface="Calibri"/>
                <a:cs typeface="Calibri"/>
              </a:rPr>
              <a:t>digital</a:t>
            </a:r>
            <a:r>
              <a:rPr sz="1600" spc="-50" dirty="0">
                <a:solidFill>
                  <a:srgbClr val="7E7E7E"/>
                </a:solidFill>
                <a:latin typeface="Calibri"/>
                <a:cs typeface="Calibri"/>
              </a:rPr>
              <a:t> </a:t>
            </a:r>
            <a:r>
              <a:rPr sz="1600" dirty="0">
                <a:solidFill>
                  <a:srgbClr val="7E7E7E"/>
                </a:solidFill>
                <a:latin typeface="Calibri"/>
                <a:cs typeface="Calibri"/>
              </a:rPr>
              <a:t>solutions,</a:t>
            </a:r>
            <a:r>
              <a:rPr sz="1600" spc="-75" dirty="0">
                <a:solidFill>
                  <a:srgbClr val="7E7E7E"/>
                </a:solidFill>
                <a:latin typeface="Calibri"/>
                <a:cs typeface="Calibri"/>
              </a:rPr>
              <a:t> </a:t>
            </a:r>
            <a:r>
              <a:rPr sz="1600" dirty="0">
                <a:solidFill>
                  <a:srgbClr val="7E7E7E"/>
                </a:solidFill>
                <a:latin typeface="Calibri"/>
                <a:cs typeface="Calibri"/>
              </a:rPr>
              <a:t>trusted</a:t>
            </a:r>
            <a:r>
              <a:rPr sz="1600" spc="-50" dirty="0">
                <a:solidFill>
                  <a:srgbClr val="7E7E7E"/>
                </a:solidFill>
                <a:latin typeface="Calibri"/>
                <a:cs typeface="Calibri"/>
              </a:rPr>
              <a:t> </a:t>
            </a:r>
            <a:r>
              <a:rPr sz="1600" dirty="0">
                <a:solidFill>
                  <a:srgbClr val="7E7E7E"/>
                </a:solidFill>
                <a:latin typeface="Calibri"/>
                <a:cs typeface="Calibri"/>
              </a:rPr>
              <a:t>by</a:t>
            </a:r>
            <a:r>
              <a:rPr sz="1600" spc="-40" dirty="0">
                <a:solidFill>
                  <a:srgbClr val="7E7E7E"/>
                </a:solidFill>
                <a:latin typeface="Calibri"/>
                <a:cs typeface="Calibri"/>
              </a:rPr>
              <a:t> </a:t>
            </a:r>
            <a:r>
              <a:rPr sz="1600" spc="-10" dirty="0">
                <a:solidFill>
                  <a:srgbClr val="7E7E7E"/>
                </a:solidFill>
                <a:latin typeface="Calibri"/>
                <a:cs typeface="Calibri"/>
              </a:rPr>
              <a:t>global clients.</a:t>
            </a:r>
            <a:endParaRPr sz="1600" dirty="0">
              <a:latin typeface="Calibri"/>
              <a:cs typeface="Calibri"/>
            </a:endParaRPr>
          </a:p>
          <a:p>
            <a:pPr marR="280035" algn="r">
              <a:lnSpc>
                <a:spcPts val="940"/>
              </a:lnSpc>
            </a:pPr>
            <a:r>
              <a:rPr sz="1200" spc="-50" dirty="0">
                <a:solidFill>
                  <a:srgbClr val="888888"/>
                </a:solidFill>
                <a:latin typeface="Calibri"/>
                <a:cs typeface="Calibri"/>
              </a:rPr>
              <a:t>2</a:t>
            </a:r>
            <a:endParaRPr sz="1200" dirty="0">
              <a:latin typeface="Calibri"/>
              <a:cs typeface="Calibri"/>
            </a:endParaRPr>
          </a:p>
        </p:txBody>
      </p:sp>
      <p:sp>
        <p:nvSpPr>
          <p:cNvPr id="4" name="object 4"/>
          <p:cNvSpPr/>
          <p:nvPr/>
        </p:nvSpPr>
        <p:spPr>
          <a:xfrm>
            <a:off x="381000" y="957072"/>
            <a:ext cx="0" cy="3810000"/>
          </a:xfrm>
          <a:custGeom>
            <a:avLst/>
            <a:gdLst/>
            <a:ahLst/>
            <a:cxnLst/>
            <a:rect l="l" t="t" r="r" b="b"/>
            <a:pathLst>
              <a:path h="3810000">
                <a:moveTo>
                  <a:pt x="0" y="0"/>
                </a:moveTo>
                <a:lnTo>
                  <a:pt x="0" y="3810000"/>
                </a:lnTo>
              </a:path>
            </a:pathLst>
          </a:custGeom>
          <a:ln w="9525">
            <a:solidFill>
              <a:srgbClr val="497DB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1733359" y="293941"/>
            <a:ext cx="1993582" cy="425005"/>
          </a:xfrm>
          <a:prstGeom prst="rect">
            <a:avLst/>
          </a:prstGeom>
        </p:spPr>
      </p:pic>
      <p:sp>
        <p:nvSpPr>
          <p:cNvPr id="6" name="object 6"/>
          <p:cNvSpPr txBox="1">
            <a:spLocks noGrp="1"/>
          </p:cNvSpPr>
          <p:nvPr>
            <p:ph type="title"/>
          </p:nvPr>
        </p:nvSpPr>
        <p:spPr>
          <a:prstGeom prst="rect">
            <a:avLst/>
          </a:prstGeom>
        </p:spPr>
        <p:txBody>
          <a:bodyPr vert="horz" wrap="square" lIns="0" tIns="174167" rIns="0" bIns="0" rtlCol="0">
            <a:spAutoFit/>
          </a:bodyPr>
          <a:lstStyle/>
          <a:p>
            <a:pPr marL="85725">
              <a:lnSpc>
                <a:spcPct val="100000"/>
              </a:lnSpc>
              <a:spcBef>
                <a:spcPts val="95"/>
              </a:spcBef>
            </a:pPr>
            <a:r>
              <a:rPr sz="4000" spc="-10" dirty="0">
                <a:solidFill>
                  <a:srgbClr val="01577A"/>
                </a:solidFill>
                <a:latin typeface="Calibri"/>
                <a:cs typeface="Calibri"/>
              </a:rPr>
              <a:t>About</a:t>
            </a:r>
            <a:endParaRPr sz="40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7458" y="2591815"/>
            <a:ext cx="3191510" cy="635000"/>
          </a:xfrm>
          <a:prstGeom prst="rect">
            <a:avLst/>
          </a:prstGeom>
        </p:spPr>
        <p:txBody>
          <a:bodyPr vert="horz" wrap="square" lIns="0" tIns="12065" rIns="0" bIns="0" rtlCol="0">
            <a:spAutoFit/>
          </a:bodyPr>
          <a:lstStyle/>
          <a:p>
            <a:pPr marL="12700">
              <a:lnSpc>
                <a:spcPct val="100000"/>
              </a:lnSpc>
              <a:spcBef>
                <a:spcPts val="95"/>
              </a:spcBef>
            </a:pPr>
            <a:r>
              <a:rPr sz="4000" b="0" dirty="0">
                <a:solidFill>
                  <a:srgbClr val="005279"/>
                </a:solidFill>
                <a:latin typeface="Gill Sans MT"/>
                <a:cs typeface="Gill Sans MT"/>
              </a:rPr>
              <a:t>How</a:t>
            </a:r>
            <a:r>
              <a:rPr sz="4000" b="0" spc="-95" dirty="0">
                <a:solidFill>
                  <a:srgbClr val="005279"/>
                </a:solidFill>
                <a:latin typeface="Gill Sans MT"/>
                <a:cs typeface="Gill Sans MT"/>
              </a:rPr>
              <a:t> </a:t>
            </a:r>
            <a:r>
              <a:rPr sz="4000" b="0" spc="140" dirty="0">
                <a:solidFill>
                  <a:srgbClr val="005279"/>
                </a:solidFill>
                <a:latin typeface="Gill Sans MT"/>
                <a:cs typeface="Gill Sans MT"/>
              </a:rPr>
              <a:t>we</a:t>
            </a:r>
            <a:r>
              <a:rPr sz="4000" b="0" spc="-100" dirty="0">
                <a:solidFill>
                  <a:srgbClr val="005279"/>
                </a:solidFill>
                <a:latin typeface="Gill Sans MT"/>
                <a:cs typeface="Gill Sans MT"/>
              </a:rPr>
              <a:t> </a:t>
            </a:r>
            <a:r>
              <a:rPr sz="4000" b="0" spc="125" dirty="0">
                <a:solidFill>
                  <a:srgbClr val="005279"/>
                </a:solidFill>
                <a:latin typeface="Gill Sans MT"/>
                <a:cs typeface="Gill Sans MT"/>
              </a:rPr>
              <a:t>do</a:t>
            </a:r>
            <a:r>
              <a:rPr sz="4000" b="0" spc="-100" dirty="0">
                <a:solidFill>
                  <a:srgbClr val="005279"/>
                </a:solidFill>
                <a:latin typeface="Gill Sans MT"/>
                <a:cs typeface="Gill Sans MT"/>
              </a:rPr>
              <a:t> </a:t>
            </a:r>
            <a:r>
              <a:rPr sz="4000" b="0" spc="175" dirty="0">
                <a:solidFill>
                  <a:srgbClr val="005279"/>
                </a:solidFill>
                <a:latin typeface="Gill Sans MT"/>
                <a:cs typeface="Gill Sans MT"/>
              </a:rPr>
              <a:t>it?</a:t>
            </a:r>
            <a:endParaRPr sz="4000">
              <a:latin typeface="Gill Sans MT"/>
              <a:cs typeface="Gill Sans MT"/>
            </a:endParaRPr>
          </a:p>
        </p:txBody>
      </p:sp>
      <p:sp>
        <p:nvSpPr>
          <p:cNvPr id="3" name="object 3"/>
          <p:cNvSpPr txBox="1"/>
          <p:nvPr/>
        </p:nvSpPr>
        <p:spPr>
          <a:xfrm>
            <a:off x="2766186" y="3576015"/>
            <a:ext cx="3733800" cy="757555"/>
          </a:xfrm>
          <a:prstGeom prst="rect">
            <a:avLst/>
          </a:prstGeom>
        </p:spPr>
        <p:txBody>
          <a:bodyPr vert="horz" wrap="square" lIns="0" tIns="12700" rIns="0" bIns="0" rtlCol="0">
            <a:spAutoFit/>
          </a:bodyPr>
          <a:lstStyle/>
          <a:p>
            <a:pPr algn="ctr">
              <a:lnSpc>
                <a:spcPct val="100000"/>
              </a:lnSpc>
              <a:spcBef>
                <a:spcPts val="100"/>
              </a:spcBef>
            </a:pPr>
            <a:r>
              <a:rPr sz="2400" dirty="0">
                <a:solidFill>
                  <a:srgbClr val="005279"/>
                </a:solidFill>
                <a:latin typeface="Gill Sans MT"/>
                <a:cs typeface="Gill Sans MT"/>
              </a:rPr>
              <a:t>A</a:t>
            </a:r>
            <a:r>
              <a:rPr sz="2400" spc="-85" dirty="0">
                <a:solidFill>
                  <a:srgbClr val="005279"/>
                </a:solidFill>
                <a:latin typeface="Gill Sans MT"/>
                <a:cs typeface="Gill Sans MT"/>
              </a:rPr>
              <a:t> </a:t>
            </a:r>
            <a:r>
              <a:rPr sz="2400" spc="130" dirty="0">
                <a:solidFill>
                  <a:srgbClr val="005279"/>
                </a:solidFill>
                <a:latin typeface="Gill Sans MT"/>
                <a:cs typeface="Gill Sans MT"/>
              </a:rPr>
              <a:t>Standard</a:t>
            </a:r>
            <a:r>
              <a:rPr sz="2400" spc="-100" dirty="0">
                <a:solidFill>
                  <a:srgbClr val="005279"/>
                </a:solidFill>
                <a:latin typeface="Gill Sans MT"/>
                <a:cs typeface="Gill Sans MT"/>
              </a:rPr>
              <a:t> </a:t>
            </a:r>
            <a:r>
              <a:rPr sz="2400" spc="95" dirty="0">
                <a:solidFill>
                  <a:srgbClr val="005279"/>
                </a:solidFill>
                <a:latin typeface="Gill Sans MT"/>
                <a:cs typeface="Gill Sans MT"/>
              </a:rPr>
              <a:t>Implementation</a:t>
            </a:r>
            <a:endParaRPr sz="2400">
              <a:latin typeface="Gill Sans MT"/>
              <a:cs typeface="Gill Sans MT"/>
            </a:endParaRPr>
          </a:p>
          <a:p>
            <a:pPr algn="ctr">
              <a:lnSpc>
                <a:spcPct val="100000"/>
              </a:lnSpc>
              <a:spcBef>
                <a:spcPts val="5"/>
              </a:spcBef>
            </a:pPr>
            <a:r>
              <a:rPr sz="2400" spc="175" dirty="0">
                <a:solidFill>
                  <a:srgbClr val="005279"/>
                </a:solidFill>
                <a:latin typeface="Gill Sans MT"/>
                <a:cs typeface="Gill Sans MT"/>
              </a:rPr>
              <a:t>Plan</a:t>
            </a:r>
            <a:r>
              <a:rPr sz="2400" spc="-15" dirty="0">
                <a:solidFill>
                  <a:srgbClr val="005279"/>
                </a:solidFill>
                <a:latin typeface="Gill Sans MT"/>
                <a:cs typeface="Gill Sans MT"/>
              </a:rPr>
              <a:t> </a:t>
            </a:r>
            <a:r>
              <a:rPr sz="2400" dirty="0">
                <a:solidFill>
                  <a:srgbClr val="005279"/>
                </a:solidFill>
                <a:latin typeface="Gill Sans MT"/>
                <a:cs typeface="Gill Sans MT"/>
              </a:rPr>
              <a:t>for</a:t>
            </a:r>
            <a:r>
              <a:rPr sz="2400" spc="-5" dirty="0">
                <a:solidFill>
                  <a:srgbClr val="005279"/>
                </a:solidFill>
                <a:latin typeface="Gill Sans MT"/>
                <a:cs typeface="Gill Sans MT"/>
              </a:rPr>
              <a:t> </a:t>
            </a:r>
            <a:r>
              <a:rPr sz="2400" spc="130" dirty="0">
                <a:solidFill>
                  <a:srgbClr val="005279"/>
                </a:solidFill>
                <a:latin typeface="Gill Sans MT"/>
                <a:cs typeface="Gill Sans MT"/>
              </a:rPr>
              <a:t>ERP</a:t>
            </a:r>
            <a:endParaRPr sz="2400">
              <a:latin typeface="Gill Sans MT"/>
              <a:cs typeface="Gill Sans MT"/>
            </a:endParaRPr>
          </a:p>
        </p:txBody>
      </p:sp>
      <p:pic>
        <p:nvPicPr>
          <p:cNvPr id="4" name="object 4"/>
          <p:cNvPicPr/>
          <p:nvPr/>
        </p:nvPicPr>
        <p:blipFill>
          <a:blip r:embed="rId2" cstate="print"/>
          <a:stretch>
            <a:fillRect/>
          </a:stretch>
        </p:blipFill>
        <p:spPr>
          <a:xfrm>
            <a:off x="3638359" y="1849945"/>
            <a:ext cx="1993582" cy="425005"/>
          </a:xfrm>
          <a:prstGeom prst="rect">
            <a:avLst/>
          </a:prstGeom>
        </p:spPr>
      </p:pic>
      <p:sp>
        <p:nvSpPr>
          <p:cNvPr id="5" name="object 5"/>
          <p:cNvSpPr txBox="1"/>
          <p:nvPr/>
        </p:nvSpPr>
        <p:spPr>
          <a:xfrm>
            <a:off x="8426957" y="4792471"/>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22</a:t>
            </a:r>
            <a:endParaRPr sz="1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9110" y="763599"/>
            <a:ext cx="7128509" cy="1245235"/>
          </a:xfrm>
          <a:prstGeom prst="rect">
            <a:avLst/>
          </a:prstGeom>
        </p:spPr>
        <p:txBody>
          <a:bodyPr vert="horz" wrap="square" lIns="0" tIns="12065" rIns="0" bIns="0" rtlCol="0">
            <a:spAutoFit/>
          </a:bodyPr>
          <a:lstStyle/>
          <a:p>
            <a:pPr marL="12700" marR="5080">
              <a:lnSpc>
                <a:spcPct val="100000"/>
              </a:lnSpc>
              <a:spcBef>
                <a:spcPts val="95"/>
              </a:spcBef>
            </a:pPr>
            <a:r>
              <a:rPr sz="1600" b="0" dirty="0">
                <a:solidFill>
                  <a:srgbClr val="7E7E7E"/>
                </a:solidFill>
                <a:latin typeface="Calibri"/>
                <a:cs typeface="Calibri"/>
              </a:rPr>
              <a:t>Our</a:t>
            </a:r>
            <a:r>
              <a:rPr sz="1600" b="0" spc="-20" dirty="0">
                <a:solidFill>
                  <a:srgbClr val="7E7E7E"/>
                </a:solidFill>
                <a:latin typeface="Calibri"/>
                <a:cs typeface="Calibri"/>
              </a:rPr>
              <a:t> </a:t>
            </a:r>
            <a:r>
              <a:rPr sz="1600" b="0" spc="-10" dirty="0">
                <a:solidFill>
                  <a:srgbClr val="7E7E7E"/>
                </a:solidFill>
                <a:latin typeface="Calibri"/>
                <a:cs typeface="Calibri"/>
              </a:rPr>
              <a:t>implementation</a:t>
            </a:r>
            <a:r>
              <a:rPr sz="1600" b="0" spc="-40" dirty="0">
                <a:solidFill>
                  <a:srgbClr val="7E7E7E"/>
                </a:solidFill>
                <a:latin typeface="Calibri"/>
                <a:cs typeface="Calibri"/>
              </a:rPr>
              <a:t> </a:t>
            </a:r>
            <a:r>
              <a:rPr sz="1600" b="0" dirty="0">
                <a:solidFill>
                  <a:srgbClr val="7E7E7E"/>
                </a:solidFill>
                <a:latin typeface="Calibri"/>
                <a:cs typeface="Calibri"/>
              </a:rPr>
              <a:t>plan</a:t>
            </a:r>
            <a:r>
              <a:rPr sz="1600" b="0" spc="-30" dirty="0">
                <a:solidFill>
                  <a:srgbClr val="7E7E7E"/>
                </a:solidFill>
                <a:latin typeface="Calibri"/>
                <a:cs typeface="Calibri"/>
              </a:rPr>
              <a:t> </a:t>
            </a:r>
            <a:r>
              <a:rPr sz="1600" b="0" dirty="0">
                <a:solidFill>
                  <a:srgbClr val="7E7E7E"/>
                </a:solidFill>
                <a:latin typeface="Calibri"/>
                <a:cs typeface="Calibri"/>
              </a:rPr>
              <a:t>adopts</a:t>
            </a:r>
            <a:r>
              <a:rPr sz="1600" b="0" spc="-25" dirty="0">
                <a:solidFill>
                  <a:srgbClr val="7E7E7E"/>
                </a:solidFill>
                <a:latin typeface="Calibri"/>
                <a:cs typeface="Calibri"/>
              </a:rPr>
              <a:t> </a:t>
            </a:r>
            <a:r>
              <a:rPr sz="1600" b="0" dirty="0">
                <a:solidFill>
                  <a:srgbClr val="7E7E7E"/>
                </a:solidFill>
                <a:latin typeface="Calibri"/>
                <a:cs typeface="Calibri"/>
              </a:rPr>
              <a:t>an</a:t>
            </a:r>
            <a:r>
              <a:rPr sz="1600" b="0" spc="-20" dirty="0">
                <a:solidFill>
                  <a:srgbClr val="7E7E7E"/>
                </a:solidFill>
                <a:latin typeface="Calibri"/>
                <a:cs typeface="Calibri"/>
              </a:rPr>
              <a:t> </a:t>
            </a:r>
            <a:r>
              <a:rPr sz="1600" b="0" dirty="0">
                <a:solidFill>
                  <a:srgbClr val="7E7E7E"/>
                </a:solidFill>
                <a:latin typeface="Calibri"/>
                <a:cs typeface="Calibri"/>
              </a:rPr>
              <a:t>agile</a:t>
            </a:r>
            <a:r>
              <a:rPr sz="1600" b="0" spc="-45" dirty="0">
                <a:solidFill>
                  <a:srgbClr val="7E7E7E"/>
                </a:solidFill>
                <a:latin typeface="Calibri"/>
                <a:cs typeface="Calibri"/>
              </a:rPr>
              <a:t> </a:t>
            </a:r>
            <a:r>
              <a:rPr sz="1600" b="0" dirty="0">
                <a:solidFill>
                  <a:srgbClr val="7E7E7E"/>
                </a:solidFill>
                <a:latin typeface="Calibri"/>
                <a:cs typeface="Calibri"/>
              </a:rPr>
              <a:t>approach,</a:t>
            </a:r>
            <a:r>
              <a:rPr sz="1600" b="0" spc="-20" dirty="0">
                <a:solidFill>
                  <a:srgbClr val="7E7E7E"/>
                </a:solidFill>
                <a:latin typeface="Calibri"/>
                <a:cs typeface="Calibri"/>
              </a:rPr>
              <a:t> </a:t>
            </a:r>
            <a:r>
              <a:rPr sz="1600" b="0" dirty="0">
                <a:solidFill>
                  <a:srgbClr val="7E7E7E"/>
                </a:solidFill>
                <a:latin typeface="Calibri"/>
                <a:cs typeface="Calibri"/>
              </a:rPr>
              <a:t>placing</a:t>
            </a:r>
            <a:r>
              <a:rPr sz="1600" b="0" spc="-55" dirty="0">
                <a:solidFill>
                  <a:srgbClr val="7E7E7E"/>
                </a:solidFill>
                <a:latin typeface="Calibri"/>
                <a:cs typeface="Calibri"/>
              </a:rPr>
              <a:t> </a:t>
            </a:r>
            <a:r>
              <a:rPr sz="1600" b="0" spc="-10" dirty="0">
                <a:solidFill>
                  <a:srgbClr val="7E7E7E"/>
                </a:solidFill>
                <a:latin typeface="Calibri"/>
                <a:cs typeface="Calibri"/>
              </a:rPr>
              <a:t>paramount</a:t>
            </a:r>
            <a:r>
              <a:rPr sz="1600" b="0" spc="-5" dirty="0">
                <a:solidFill>
                  <a:srgbClr val="7E7E7E"/>
                </a:solidFill>
                <a:latin typeface="Calibri"/>
                <a:cs typeface="Calibri"/>
              </a:rPr>
              <a:t> </a:t>
            </a:r>
            <a:r>
              <a:rPr sz="1600" b="0" dirty="0">
                <a:solidFill>
                  <a:srgbClr val="7E7E7E"/>
                </a:solidFill>
                <a:latin typeface="Calibri"/>
                <a:cs typeface="Calibri"/>
              </a:rPr>
              <a:t>importance</a:t>
            </a:r>
            <a:r>
              <a:rPr sz="1600" b="0" spc="-15" dirty="0">
                <a:solidFill>
                  <a:srgbClr val="7E7E7E"/>
                </a:solidFill>
                <a:latin typeface="Calibri"/>
                <a:cs typeface="Calibri"/>
              </a:rPr>
              <a:t> </a:t>
            </a:r>
            <a:r>
              <a:rPr sz="1600" b="0" spc="-25" dirty="0">
                <a:solidFill>
                  <a:srgbClr val="7E7E7E"/>
                </a:solidFill>
                <a:latin typeface="Calibri"/>
                <a:cs typeface="Calibri"/>
              </a:rPr>
              <a:t>on </a:t>
            </a:r>
            <a:r>
              <a:rPr sz="1600" b="0" dirty="0">
                <a:solidFill>
                  <a:srgbClr val="7E7E7E"/>
                </a:solidFill>
                <a:latin typeface="Calibri"/>
                <a:cs typeface="Calibri"/>
              </a:rPr>
              <a:t>user</a:t>
            </a:r>
            <a:r>
              <a:rPr sz="1600" b="0" spc="-15" dirty="0">
                <a:solidFill>
                  <a:srgbClr val="7E7E7E"/>
                </a:solidFill>
                <a:latin typeface="Calibri"/>
                <a:cs typeface="Calibri"/>
              </a:rPr>
              <a:t> </a:t>
            </a:r>
            <a:r>
              <a:rPr sz="1600" b="0" spc="-10" dirty="0">
                <a:solidFill>
                  <a:srgbClr val="7E7E7E"/>
                </a:solidFill>
                <a:latin typeface="Calibri"/>
                <a:cs typeface="Calibri"/>
              </a:rPr>
              <a:t>involvement,</a:t>
            </a:r>
            <a:r>
              <a:rPr sz="1600" b="0" spc="-35" dirty="0">
                <a:solidFill>
                  <a:srgbClr val="7E7E7E"/>
                </a:solidFill>
                <a:latin typeface="Calibri"/>
                <a:cs typeface="Calibri"/>
              </a:rPr>
              <a:t> </a:t>
            </a:r>
            <a:r>
              <a:rPr sz="1600" b="0" spc="-10" dirty="0">
                <a:solidFill>
                  <a:srgbClr val="7E7E7E"/>
                </a:solidFill>
                <a:latin typeface="Calibri"/>
                <a:cs typeface="Calibri"/>
              </a:rPr>
              <a:t>collaborative</a:t>
            </a:r>
            <a:r>
              <a:rPr sz="1600" b="0" spc="-30" dirty="0">
                <a:solidFill>
                  <a:srgbClr val="7E7E7E"/>
                </a:solidFill>
                <a:latin typeface="Calibri"/>
                <a:cs typeface="Calibri"/>
              </a:rPr>
              <a:t> </a:t>
            </a:r>
            <a:r>
              <a:rPr sz="1600" b="0" spc="-10" dirty="0">
                <a:solidFill>
                  <a:srgbClr val="7E7E7E"/>
                </a:solidFill>
                <a:latin typeface="Calibri"/>
                <a:cs typeface="Calibri"/>
              </a:rPr>
              <a:t>development,</a:t>
            </a:r>
            <a:r>
              <a:rPr sz="1600" b="0" spc="-15" dirty="0">
                <a:solidFill>
                  <a:srgbClr val="7E7E7E"/>
                </a:solidFill>
                <a:latin typeface="Calibri"/>
                <a:cs typeface="Calibri"/>
              </a:rPr>
              <a:t> </a:t>
            </a:r>
            <a:r>
              <a:rPr sz="1600" b="0" spc="-10" dirty="0">
                <a:solidFill>
                  <a:srgbClr val="7E7E7E"/>
                </a:solidFill>
                <a:latin typeface="Calibri"/>
                <a:cs typeface="Calibri"/>
              </a:rPr>
              <a:t>continuous</a:t>
            </a:r>
            <a:r>
              <a:rPr sz="1600" b="0" spc="-35" dirty="0">
                <a:solidFill>
                  <a:srgbClr val="7E7E7E"/>
                </a:solidFill>
                <a:latin typeface="Calibri"/>
                <a:cs typeface="Calibri"/>
              </a:rPr>
              <a:t> </a:t>
            </a:r>
            <a:r>
              <a:rPr sz="1600" b="0" dirty="0">
                <a:solidFill>
                  <a:srgbClr val="7E7E7E"/>
                </a:solidFill>
                <a:latin typeface="Calibri"/>
                <a:cs typeface="Calibri"/>
              </a:rPr>
              <a:t>testing,</a:t>
            </a:r>
            <a:r>
              <a:rPr sz="1600" b="0" spc="-45" dirty="0">
                <a:solidFill>
                  <a:srgbClr val="7E7E7E"/>
                </a:solidFill>
                <a:latin typeface="Calibri"/>
                <a:cs typeface="Calibri"/>
              </a:rPr>
              <a:t> </a:t>
            </a:r>
            <a:r>
              <a:rPr sz="1600" b="0" dirty="0">
                <a:solidFill>
                  <a:srgbClr val="7E7E7E"/>
                </a:solidFill>
                <a:latin typeface="Calibri"/>
                <a:cs typeface="Calibri"/>
              </a:rPr>
              <a:t>and</a:t>
            </a:r>
            <a:r>
              <a:rPr sz="1600" b="0" spc="-35" dirty="0">
                <a:solidFill>
                  <a:srgbClr val="7E7E7E"/>
                </a:solidFill>
                <a:latin typeface="Calibri"/>
                <a:cs typeface="Calibri"/>
              </a:rPr>
              <a:t> </a:t>
            </a:r>
            <a:r>
              <a:rPr sz="1600" b="0" spc="-10" dirty="0">
                <a:solidFill>
                  <a:srgbClr val="7E7E7E"/>
                </a:solidFill>
                <a:latin typeface="Calibri"/>
                <a:cs typeface="Calibri"/>
              </a:rPr>
              <a:t>delivering </a:t>
            </a:r>
            <a:r>
              <a:rPr sz="1600" b="0" dirty="0">
                <a:solidFill>
                  <a:srgbClr val="7E7E7E"/>
                </a:solidFill>
                <a:latin typeface="Calibri"/>
                <a:cs typeface="Calibri"/>
              </a:rPr>
              <a:t>working</a:t>
            </a:r>
            <a:r>
              <a:rPr sz="1600" b="0" spc="-50" dirty="0">
                <a:solidFill>
                  <a:srgbClr val="7E7E7E"/>
                </a:solidFill>
                <a:latin typeface="Calibri"/>
                <a:cs typeface="Calibri"/>
              </a:rPr>
              <a:t> </a:t>
            </a:r>
            <a:r>
              <a:rPr sz="1600" b="0" dirty="0">
                <a:solidFill>
                  <a:srgbClr val="7E7E7E"/>
                </a:solidFill>
                <a:latin typeface="Calibri"/>
                <a:cs typeface="Calibri"/>
              </a:rPr>
              <a:t>software.</a:t>
            </a:r>
            <a:r>
              <a:rPr sz="1600" b="0" spc="-35" dirty="0">
                <a:solidFill>
                  <a:srgbClr val="7E7E7E"/>
                </a:solidFill>
                <a:latin typeface="Calibri"/>
                <a:cs typeface="Calibri"/>
              </a:rPr>
              <a:t> </a:t>
            </a:r>
            <a:r>
              <a:rPr sz="1600" b="0" dirty="0">
                <a:solidFill>
                  <a:srgbClr val="7E7E7E"/>
                </a:solidFill>
                <a:latin typeface="Calibri"/>
                <a:cs typeface="Calibri"/>
              </a:rPr>
              <a:t>This</a:t>
            </a:r>
            <a:r>
              <a:rPr sz="1600" b="0" spc="-70" dirty="0">
                <a:solidFill>
                  <a:srgbClr val="7E7E7E"/>
                </a:solidFill>
                <a:latin typeface="Calibri"/>
                <a:cs typeface="Calibri"/>
              </a:rPr>
              <a:t> </a:t>
            </a:r>
            <a:r>
              <a:rPr sz="1600" b="0" dirty="0">
                <a:solidFill>
                  <a:srgbClr val="7E7E7E"/>
                </a:solidFill>
                <a:latin typeface="Calibri"/>
                <a:cs typeface="Calibri"/>
              </a:rPr>
              <a:t>dynamic</a:t>
            </a:r>
            <a:r>
              <a:rPr sz="1600" b="0" spc="-70" dirty="0">
                <a:solidFill>
                  <a:srgbClr val="7E7E7E"/>
                </a:solidFill>
                <a:latin typeface="Calibri"/>
                <a:cs typeface="Calibri"/>
              </a:rPr>
              <a:t> </a:t>
            </a:r>
            <a:r>
              <a:rPr sz="1600" b="0" dirty="0">
                <a:solidFill>
                  <a:srgbClr val="7E7E7E"/>
                </a:solidFill>
                <a:latin typeface="Calibri"/>
                <a:cs typeface="Calibri"/>
              </a:rPr>
              <a:t>methodology</a:t>
            </a:r>
            <a:r>
              <a:rPr sz="1600" b="0" spc="-30" dirty="0">
                <a:solidFill>
                  <a:srgbClr val="7E7E7E"/>
                </a:solidFill>
                <a:latin typeface="Calibri"/>
                <a:cs typeface="Calibri"/>
              </a:rPr>
              <a:t> </a:t>
            </a:r>
            <a:r>
              <a:rPr sz="1600" b="0" dirty="0">
                <a:solidFill>
                  <a:srgbClr val="7E7E7E"/>
                </a:solidFill>
                <a:latin typeface="Calibri"/>
                <a:cs typeface="Calibri"/>
              </a:rPr>
              <a:t>ensures</a:t>
            </a:r>
            <a:r>
              <a:rPr sz="1600" b="0" spc="-45" dirty="0">
                <a:solidFill>
                  <a:srgbClr val="7E7E7E"/>
                </a:solidFill>
                <a:latin typeface="Calibri"/>
                <a:cs typeface="Calibri"/>
              </a:rPr>
              <a:t> </a:t>
            </a:r>
            <a:r>
              <a:rPr sz="1600" b="0" dirty="0">
                <a:solidFill>
                  <a:srgbClr val="7E7E7E"/>
                </a:solidFill>
                <a:latin typeface="Calibri"/>
                <a:cs typeface="Calibri"/>
              </a:rPr>
              <a:t>that</a:t>
            </a:r>
            <a:r>
              <a:rPr sz="1600" b="0" spc="-65" dirty="0">
                <a:solidFill>
                  <a:srgbClr val="7E7E7E"/>
                </a:solidFill>
                <a:latin typeface="Calibri"/>
                <a:cs typeface="Calibri"/>
              </a:rPr>
              <a:t> </a:t>
            </a:r>
            <a:r>
              <a:rPr sz="1600" b="0" dirty="0">
                <a:solidFill>
                  <a:srgbClr val="7E7E7E"/>
                </a:solidFill>
                <a:latin typeface="Calibri"/>
                <a:cs typeface="Calibri"/>
              </a:rPr>
              <a:t>the</a:t>
            </a:r>
            <a:r>
              <a:rPr sz="1600" b="0" spc="-60" dirty="0">
                <a:solidFill>
                  <a:srgbClr val="7E7E7E"/>
                </a:solidFill>
                <a:latin typeface="Calibri"/>
                <a:cs typeface="Calibri"/>
              </a:rPr>
              <a:t> </a:t>
            </a:r>
            <a:r>
              <a:rPr sz="1600" b="0" spc="-10" dirty="0">
                <a:solidFill>
                  <a:srgbClr val="7E7E7E"/>
                </a:solidFill>
                <a:latin typeface="Calibri"/>
                <a:cs typeface="Calibri"/>
              </a:rPr>
              <a:t>system's</a:t>
            </a:r>
            <a:r>
              <a:rPr sz="1600" b="0" spc="-55" dirty="0">
                <a:solidFill>
                  <a:srgbClr val="7E7E7E"/>
                </a:solidFill>
                <a:latin typeface="Calibri"/>
                <a:cs typeface="Calibri"/>
              </a:rPr>
              <a:t> </a:t>
            </a:r>
            <a:r>
              <a:rPr sz="1600" b="0" dirty="0">
                <a:solidFill>
                  <a:srgbClr val="7E7E7E"/>
                </a:solidFill>
                <a:latin typeface="Calibri"/>
                <a:cs typeface="Calibri"/>
              </a:rPr>
              <a:t>deployment</a:t>
            </a:r>
            <a:r>
              <a:rPr sz="1600" b="0" spc="-45" dirty="0">
                <a:solidFill>
                  <a:srgbClr val="7E7E7E"/>
                </a:solidFill>
                <a:latin typeface="Calibri"/>
                <a:cs typeface="Calibri"/>
              </a:rPr>
              <a:t> </a:t>
            </a:r>
            <a:r>
              <a:rPr sz="1600" b="0" spc="-25" dirty="0">
                <a:solidFill>
                  <a:srgbClr val="7E7E7E"/>
                </a:solidFill>
                <a:latin typeface="Calibri"/>
                <a:cs typeface="Calibri"/>
              </a:rPr>
              <a:t>is </a:t>
            </a:r>
            <a:r>
              <a:rPr sz="1600" b="0" dirty="0">
                <a:solidFill>
                  <a:srgbClr val="7E7E7E"/>
                </a:solidFill>
                <a:latin typeface="Calibri"/>
                <a:cs typeface="Calibri"/>
              </a:rPr>
              <a:t>a</a:t>
            </a:r>
            <a:r>
              <a:rPr sz="1600" b="0" spc="-45" dirty="0">
                <a:solidFill>
                  <a:srgbClr val="7E7E7E"/>
                </a:solidFill>
                <a:latin typeface="Calibri"/>
                <a:cs typeface="Calibri"/>
              </a:rPr>
              <a:t> </a:t>
            </a:r>
            <a:r>
              <a:rPr sz="1600" b="0" spc="-10" dirty="0">
                <a:solidFill>
                  <a:srgbClr val="7E7E7E"/>
                </a:solidFill>
                <a:latin typeface="Calibri"/>
                <a:cs typeface="Calibri"/>
              </a:rPr>
              <a:t>collaborative</a:t>
            </a:r>
            <a:r>
              <a:rPr sz="1600" b="0" spc="-35" dirty="0">
                <a:solidFill>
                  <a:srgbClr val="7E7E7E"/>
                </a:solidFill>
                <a:latin typeface="Calibri"/>
                <a:cs typeface="Calibri"/>
              </a:rPr>
              <a:t> </a:t>
            </a:r>
            <a:r>
              <a:rPr sz="1600" b="0" dirty="0">
                <a:solidFill>
                  <a:srgbClr val="7E7E7E"/>
                </a:solidFill>
                <a:latin typeface="Calibri"/>
                <a:cs typeface="Calibri"/>
              </a:rPr>
              <a:t>and</a:t>
            </a:r>
            <a:r>
              <a:rPr sz="1600" b="0" spc="-35" dirty="0">
                <a:solidFill>
                  <a:srgbClr val="7E7E7E"/>
                </a:solidFill>
                <a:latin typeface="Calibri"/>
                <a:cs typeface="Calibri"/>
              </a:rPr>
              <a:t> </a:t>
            </a:r>
            <a:r>
              <a:rPr sz="1600" b="0" dirty="0">
                <a:solidFill>
                  <a:srgbClr val="7E7E7E"/>
                </a:solidFill>
                <a:latin typeface="Calibri"/>
                <a:cs typeface="Calibri"/>
              </a:rPr>
              <a:t>adaptive</a:t>
            </a:r>
            <a:r>
              <a:rPr sz="1600" b="0" spc="-50" dirty="0">
                <a:solidFill>
                  <a:srgbClr val="7E7E7E"/>
                </a:solidFill>
                <a:latin typeface="Calibri"/>
                <a:cs typeface="Calibri"/>
              </a:rPr>
              <a:t> </a:t>
            </a:r>
            <a:r>
              <a:rPr sz="1600" b="0" dirty="0">
                <a:solidFill>
                  <a:srgbClr val="7E7E7E"/>
                </a:solidFill>
                <a:latin typeface="Calibri"/>
                <a:cs typeface="Calibri"/>
              </a:rPr>
              <a:t>process, enhancing</a:t>
            </a:r>
            <a:r>
              <a:rPr sz="1600" b="0" spc="-35" dirty="0">
                <a:solidFill>
                  <a:srgbClr val="7E7E7E"/>
                </a:solidFill>
                <a:latin typeface="Calibri"/>
                <a:cs typeface="Calibri"/>
              </a:rPr>
              <a:t> </a:t>
            </a:r>
            <a:r>
              <a:rPr sz="1600" b="0" dirty="0">
                <a:solidFill>
                  <a:srgbClr val="7E7E7E"/>
                </a:solidFill>
                <a:latin typeface="Calibri"/>
                <a:cs typeface="Calibri"/>
              </a:rPr>
              <a:t>user</a:t>
            </a:r>
            <a:r>
              <a:rPr sz="1600" b="0" spc="-30" dirty="0">
                <a:solidFill>
                  <a:srgbClr val="7E7E7E"/>
                </a:solidFill>
                <a:latin typeface="Calibri"/>
                <a:cs typeface="Calibri"/>
              </a:rPr>
              <a:t> </a:t>
            </a:r>
            <a:r>
              <a:rPr sz="1600" b="0" spc="-10" dirty="0">
                <a:solidFill>
                  <a:srgbClr val="7E7E7E"/>
                </a:solidFill>
                <a:latin typeface="Calibri"/>
                <a:cs typeface="Calibri"/>
              </a:rPr>
              <a:t>satisfaction</a:t>
            </a:r>
            <a:r>
              <a:rPr sz="1600" b="0" spc="-55" dirty="0">
                <a:solidFill>
                  <a:srgbClr val="7E7E7E"/>
                </a:solidFill>
                <a:latin typeface="Calibri"/>
                <a:cs typeface="Calibri"/>
              </a:rPr>
              <a:t> </a:t>
            </a:r>
            <a:r>
              <a:rPr sz="1600" b="0" dirty="0">
                <a:solidFill>
                  <a:srgbClr val="7E7E7E"/>
                </a:solidFill>
                <a:latin typeface="Calibri"/>
                <a:cs typeface="Calibri"/>
              </a:rPr>
              <a:t>and</a:t>
            </a:r>
            <a:r>
              <a:rPr sz="1600" b="0" spc="-40" dirty="0">
                <a:solidFill>
                  <a:srgbClr val="7E7E7E"/>
                </a:solidFill>
                <a:latin typeface="Calibri"/>
                <a:cs typeface="Calibri"/>
              </a:rPr>
              <a:t> </a:t>
            </a:r>
            <a:r>
              <a:rPr sz="1600" b="0" spc="-10" dirty="0">
                <a:solidFill>
                  <a:srgbClr val="7E7E7E"/>
                </a:solidFill>
                <a:latin typeface="Calibri"/>
                <a:cs typeface="Calibri"/>
              </a:rPr>
              <a:t>system effectiveness</a:t>
            </a:r>
            <a:r>
              <a:rPr sz="1600" b="0" spc="-40" dirty="0">
                <a:solidFill>
                  <a:srgbClr val="7E7E7E"/>
                </a:solidFill>
                <a:latin typeface="Calibri"/>
                <a:cs typeface="Calibri"/>
              </a:rPr>
              <a:t> </a:t>
            </a:r>
            <a:r>
              <a:rPr sz="1600" b="0" dirty="0">
                <a:solidFill>
                  <a:srgbClr val="7E7E7E"/>
                </a:solidFill>
                <a:latin typeface="Calibri"/>
                <a:cs typeface="Calibri"/>
              </a:rPr>
              <a:t>throughout</a:t>
            </a:r>
            <a:r>
              <a:rPr sz="1600" b="0" spc="-25" dirty="0">
                <a:solidFill>
                  <a:srgbClr val="7E7E7E"/>
                </a:solidFill>
                <a:latin typeface="Calibri"/>
                <a:cs typeface="Calibri"/>
              </a:rPr>
              <a:t> </a:t>
            </a:r>
            <a:r>
              <a:rPr sz="1600" b="0" dirty="0">
                <a:solidFill>
                  <a:srgbClr val="7E7E7E"/>
                </a:solidFill>
                <a:latin typeface="Calibri"/>
                <a:cs typeface="Calibri"/>
              </a:rPr>
              <a:t>the</a:t>
            </a:r>
            <a:r>
              <a:rPr sz="1600" b="0" spc="-45" dirty="0">
                <a:solidFill>
                  <a:srgbClr val="7E7E7E"/>
                </a:solidFill>
                <a:latin typeface="Calibri"/>
                <a:cs typeface="Calibri"/>
              </a:rPr>
              <a:t> </a:t>
            </a:r>
            <a:r>
              <a:rPr sz="1600" b="0" spc="-10" dirty="0">
                <a:solidFill>
                  <a:srgbClr val="7E7E7E"/>
                </a:solidFill>
                <a:latin typeface="Calibri"/>
                <a:cs typeface="Calibri"/>
              </a:rPr>
              <a:t>implementation</a:t>
            </a:r>
            <a:r>
              <a:rPr sz="1600" b="0" spc="-55" dirty="0">
                <a:solidFill>
                  <a:srgbClr val="7E7E7E"/>
                </a:solidFill>
                <a:latin typeface="Calibri"/>
                <a:cs typeface="Calibri"/>
              </a:rPr>
              <a:t> </a:t>
            </a:r>
            <a:r>
              <a:rPr sz="1600" b="0" spc="-10" dirty="0">
                <a:solidFill>
                  <a:srgbClr val="7E7E7E"/>
                </a:solidFill>
                <a:latin typeface="Calibri"/>
                <a:cs typeface="Calibri"/>
              </a:rPr>
              <a:t>journey.</a:t>
            </a:r>
            <a:endParaRPr sz="1600">
              <a:latin typeface="Calibri"/>
              <a:cs typeface="Calibri"/>
            </a:endParaRPr>
          </a:p>
        </p:txBody>
      </p:sp>
      <p:sp>
        <p:nvSpPr>
          <p:cNvPr id="3" name="object 3"/>
          <p:cNvSpPr txBox="1"/>
          <p:nvPr/>
        </p:nvSpPr>
        <p:spPr>
          <a:xfrm>
            <a:off x="1769110" y="2224532"/>
            <a:ext cx="6827520" cy="2590165"/>
          </a:xfrm>
          <a:prstGeom prst="rect">
            <a:avLst/>
          </a:prstGeom>
        </p:spPr>
        <p:txBody>
          <a:bodyPr vert="horz" wrap="square" lIns="0" tIns="11430" rIns="0" bIns="0" rtlCol="0">
            <a:spAutoFit/>
          </a:bodyPr>
          <a:lstStyle/>
          <a:p>
            <a:pPr marL="12700" marR="3087370">
              <a:lnSpc>
                <a:spcPct val="100499"/>
              </a:lnSpc>
              <a:spcBef>
                <a:spcPts val="90"/>
              </a:spcBef>
            </a:pPr>
            <a:r>
              <a:rPr sz="1800" b="1" dirty="0">
                <a:solidFill>
                  <a:srgbClr val="00D9AF"/>
                </a:solidFill>
                <a:latin typeface="Calibri"/>
                <a:cs typeface="Calibri"/>
              </a:rPr>
              <a:t>Phase</a:t>
            </a:r>
            <a:r>
              <a:rPr sz="1800" b="1" spc="-25" dirty="0">
                <a:solidFill>
                  <a:srgbClr val="00D9AF"/>
                </a:solidFill>
                <a:latin typeface="Calibri"/>
                <a:cs typeface="Calibri"/>
              </a:rPr>
              <a:t> </a:t>
            </a:r>
            <a:r>
              <a:rPr sz="1800" b="1" dirty="0">
                <a:solidFill>
                  <a:srgbClr val="00D9AF"/>
                </a:solidFill>
                <a:latin typeface="Calibri"/>
                <a:cs typeface="Calibri"/>
              </a:rPr>
              <a:t>1:</a:t>
            </a:r>
            <a:r>
              <a:rPr sz="1800" b="1" spc="5" dirty="0">
                <a:solidFill>
                  <a:srgbClr val="00D9AF"/>
                </a:solidFill>
                <a:latin typeface="Calibri"/>
                <a:cs typeface="Calibri"/>
              </a:rPr>
              <a:t> </a:t>
            </a:r>
            <a:r>
              <a:rPr sz="1800" b="1" spc="-10" dirty="0">
                <a:solidFill>
                  <a:srgbClr val="00D9AF"/>
                </a:solidFill>
                <a:latin typeface="Calibri"/>
                <a:cs typeface="Calibri"/>
              </a:rPr>
              <a:t>Pre-Implementation</a:t>
            </a:r>
            <a:r>
              <a:rPr sz="1800" b="1" spc="-40" dirty="0">
                <a:solidFill>
                  <a:srgbClr val="00D9AF"/>
                </a:solidFill>
                <a:latin typeface="Calibri"/>
                <a:cs typeface="Calibri"/>
              </a:rPr>
              <a:t> </a:t>
            </a:r>
            <a:r>
              <a:rPr sz="1800" b="1" dirty="0">
                <a:solidFill>
                  <a:srgbClr val="00D9AF"/>
                </a:solidFill>
                <a:latin typeface="Calibri"/>
                <a:cs typeface="Calibri"/>
              </a:rPr>
              <a:t>(2 </a:t>
            </a:r>
            <a:r>
              <a:rPr sz="1800" b="1" spc="-10" dirty="0">
                <a:solidFill>
                  <a:srgbClr val="00D9AF"/>
                </a:solidFill>
                <a:latin typeface="Calibri"/>
                <a:cs typeface="Calibri"/>
              </a:rPr>
              <a:t>weeks) </a:t>
            </a:r>
            <a:r>
              <a:rPr sz="1600" b="1" dirty="0">
                <a:latin typeface="Calibri"/>
                <a:cs typeface="Calibri"/>
              </a:rPr>
              <a:t>Week</a:t>
            </a:r>
            <a:r>
              <a:rPr sz="1600" b="1" spc="-55" dirty="0">
                <a:latin typeface="Calibri"/>
                <a:cs typeface="Calibri"/>
              </a:rPr>
              <a:t> </a:t>
            </a:r>
            <a:r>
              <a:rPr sz="1600" b="1" spc="-10" dirty="0">
                <a:latin typeface="Calibri"/>
                <a:cs typeface="Calibri"/>
              </a:rPr>
              <a:t>1-</a:t>
            </a:r>
            <a:r>
              <a:rPr sz="1600" b="1" dirty="0">
                <a:latin typeface="Calibri"/>
                <a:cs typeface="Calibri"/>
              </a:rPr>
              <a:t>2:</a:t>
            </a:r>
            <a:r>
              <a:rPr sz="1600" b="1" spc="-35" dirty="0">
                <a:latin typeface="Calibri"/>
                <a:cs typeface="Calibri"/>
              </a:rPr>
              <a:t> </a:t>
            </a:r>
            <a:r>
              <a:rPr sz="1600" b="1" dirty="0">
                <a:latin typeface="Calibri"/>
                <a:cs typeface="Calibri"/>
              </a:rPr>
              <a:t>Project</a:t>
            </a:r>
            <a:r>
              <a:rPr sz="1600" b="1" spc="-35" dirty="0">
                <a:latin typeface="Calibri"/>
                <a:cs typeface="Calibri"/>
              </a:rPr>
              <a:t> </a:t>
            </a:r>
            <a:r>
              <a:rPr sz="1600" b="1" dirty="0">
                <a:latin typeface="Calibri"/>
                <a:cs typeface="Calibri"/>
              </a:rPr>
              <a:t>Kick-off</a:t>
            </a:r>
            <a:r>
              <a:rPr sz="1600" b="1" spc="-50" dirty="0">
                <a:latin typeface="Calibri"/>
                <a:cs typeface="Calibri"/>
              </a:rPr>
              <a:t> </a:t>
            </a:r>
            <a:r>
              <a:rPr sz="1600" b="1" dirty="0">
                <a:latin typeface="Calibri"/>
                <a:cs typeface="Calibri"/>
              </a:rPr>
              <a:t>and</a:t>
            </a:r>
            <a:r>
              <a:rPr sz="1600" b="1" spc="-35" dirty="0">
                <a:latin typeface="Calibri"/>
                <a:cs typeface="Calibri"/>
              </a:rPr>
              <a:t> </a:t>
            </a:r>
            <a:r>
              <a:rPr sz="1600" b="1" spc="-10" dirty="0">
                <a:latin typeface="Calibri"/>
                <a:cs typeface="Calibri"/>
              </a:rPr>
              <a:t>Planning </a:t>
            </a:r>
            <a:r>
              <a:rPr sz="1600" b="1" dirty="0">
                <a:solidFill>
                  <a:srgbClr val="7E7E7E"/>
                </a:solidFill>
                <a:latin typeface="Calibri"/>
                <a:cs typeface="Calibri"/>
              </a:rPr>
              <a:t>Week</a:t>
            </a:r>
            <a:r>
              <a:rPr sz="1600" b="1" spc="-80" dirty="0">
                <a:solidFill>
                  <a:srgbClr val="7E7E7E"/>
                </a:solidFill>
                <a:latin typeface="Calibri"/>
                <a:cs typeface="Calibri"/>
              </a:rPr>
              <a:t> </a:t>
            </a:r>
            <a:r>
              <a:rPr sz="1600" b="1" spc="-25" dirty="0">
                <a:solidFill>
                  <a:srgbClr val="7E7E7E"/>
                </a:solidFill>
                <a:latin typeface="Calibri"/>
                <a:cs typeface="Calibri"/>
              </a:rPr>
              <a:t>1:</a:t>
            </a:r>
            <a:endParaRPr sz="1600">
              <a:latin typeface="Calibri"/>
              <a:cs typeface="Calibri"/>
            </a:endParaRPr>
          </a:p>
          <a:p>
            <a:pPr marL="196850" indent="-93345">
              <a:lnSpc>
                <a:spcPct val="100000"/>
              </a:lnSpc>
              <a:spcBef>
                <a:spcPts val="200"/>
              </a:spcBef>
              <a:buChar char="-"/>
              <a:tabLst>
                <a:tab pos="196850" algn="l"/>
              </a:tabLst>
            </a:pPr>
            <a:r>
              <a:rPr sz="1400" dirty="0">
                <a:solidFill>
                  <a:srgbClr val="7E7E7E"/>
                </a:solidFill>
                <a:latin typeface="Calibri"/>
                <a:cs typeface="Calibri"/>
              </a:rPr>
              <a:t>Project</a:t>
            </a:r>
            <a:r>
              <a:rPr sz="1400" spc="-40" dirty="0">
                <a:solidFill>
                  <a:srgbClr val="7E7E7E"/>
                </a:solidFill>
                <a:latin typeface="Calibri"/>
                <a:cs typeface="Calibri"/>
              </a:rPr>
              <a:t> </a:t>
            </a:r>
            <a:r>
              <a:rPr sz="1400" spc="-10" dirty="0">
                <a:solidFill>
                  <a:srgbClr val="7E7E7E"/>
                </a:solidFill>
                <a:latin typeface="Calibri"/>
                <a:cs typeface="Calibri"/>
              </a:rPr>
              <a:t>Kick-</a:t>
            </a:r>
            <a:r>
              <a:rPr sz="1400" dirty="0">
                <a:solidFill>
                  <a:srgbClr val="7E7E7E"/>
                </a:solidFill>
                <a:latin typeface="Calibri"/>
                <a:cs typeface="Calibri"/>
              </a:rPr>
              <a:t>off</a:t>
            </a:r>
            <a:r>
              <a:rPr sz="1400" spc="-75" dirty="0">
                <a:solidFill>
                  <a:srgbClr val="7E7E7E"/>
                </a:solidFill>
                <a:latin typeface="Calibri"/>
                <a:cs typeface="Calibri"/>
              </a:rPr>
              <a:t> </a:t>
            </a:r>
            <a:r>
              <a:rPr sz="1400" dirty="0">
                <a:solidFill>
                  <a:srgbClr val="7E7E7E"/>
                </a:solidFill>
                <a:latin typeface="Calibri"/>
                <a:cs typeface="Calibri"/>
              </a:rPr>
              <a:t>Meeting:</a:t>
            </a:r>
            <a:r>
              <a:rPr sz="1400" spc="-25" dirty="0">
                <a:solidFill>
                  <a:srgbClr val="7E7E7E"/>
                </a:solidFill>
                <a:latin typeface="Calibri"/>
                <a:cs typeface="Calibri"/>
              </a:rPr>
              <a:t> </a:t>
            </a:r>
            <a:r>
              <a:rPr sz="1400" dirty="0">
                <a:solidFill>
                  <a:srgbClr val="7E7E7E"/>
                </a:solidFill>
                <a:latin typeface="Calibri"/>
                <a:cs typeface="Calibri"/>
              </a:rPr>
              <a:t>Gather</a:t>
            </a:r>
            <a:r>
              <a:rPr sz="1400" spc="-20" dirty="0">
                <a:solidFill>
                  <a:srgbClr val="7E7E7E"/>
                </a:solidFill>
                <a:latin typeface="Calibri"/>
                <a:cs typeface="Calibri"/>
              </a:rPr>
              <a:t> </a:t>
            </a:r>
            <a:r>
              <a:rPr sz="1400" spc="-10" dirty="0">
                <a:solidFill>
                  <a:srgbClr val="7E7E7E"/>
                </a:solidFill>
                <a:latin typeface="Calibri"/>
                <a:cs typeface="Calibri"/>
              </a:rPr>
              <a:t>key</a:t>
            </a:r>
            <a:r>
              <a:rPr sz="1400" spc="-35" dirty="0">
                <a:solidFill>
                  <a:srgbClr val="7E7E7E"/>
                </a:solidFill>
                <a:latin typeface="Calibri"/>
                <a:cs typeface="Calibri"/>
              </a:rPr>
              <a:t> </a:t>
            </a:r>
            <a:r>
              <a:rPr sz="1400" spc="-10" dirty="0">
                <a:solidFill>
                  <a:srgbClr val="7E7E7E"/>
                </a:solidFill>
                <a:latin typeface="Calibri"/>
                <a:cs typeface="Calibri"/>
              </a:rPr>
              <a:t>stakeholders</a:t>
            </a:r>
            <a:r>
              <a:rPr sz="1400" spc="-30" dirty="0">
                <a:solidFill>
                  <a:srgbClr val="7E7E7E"/>
                </a:solidFill>
                <a:latin typeface="Calibri"/>
                <a:cs typeface="Calibri"/>
              </a:rPr>
              <a:t> </a:t>
            </a:r>
            <a:r>
              <a:rPr sz="1400" dirty="0">
                <a:solidFill>
                  <a:srgbClr val="7E7E7E"/>
                </a:solidFill>
                <a:latin typeface="Calibri"/>
                <a:cs typeface="Calibri"/>
              </a:rPr>
              <a:t>to</a:t>
            </a:r>
            <a:r>
              <a:rPr sz="1400" spc="-40" dirty="0">
                <a:solidFill>
                  <a:srgbClr val="7E7E7E"/>
                </a:solidFill>
                <a:latin typeface="Calibri"/>
                <a:cs typeface="Calibri"/>
              </a:rPr>
              <a:t> </a:t>
            </a:r>
            <a:r>
              <a:rPr sz="1400" spc="-10" dirty="0">
                <a:solidFill>
                  <a:srgbClr val="7E7E7E"/>
                </a:solidFill>
                <a:latin typeface="Calibri"/>
                <a:cs typeface="Calibri"/>
              </a:rPr>
              <a:t>introduce</a:t>
            </a:r>
            <a:r>
              <a:rPr sz="1400" spc="-35" dirty="0">
                <a:solidFill>
                  <a:srgbClr val="7E7E7E"/>
                </a:solidFill>
                <a:latin typeface="Calibri"/>
                <a:cs typeface="Calibri"/>
              </a:rPr>
              <a:t> </a:t>
            </a:r>
            <a:r>
              <a:rPr sz="1400" dirty="0">
                <a:solidFill>
                  <a:srgbClr val="7E7E7E"/>
                </a:solidFill>
                <a:latin typeface="Calibri"/>
                <a:cs typeface="Calibri"/>
              </a:rPr>
              <a:t>the</a:t>
            </a:r>
            <a:r>
              <a:rPr sz="1400" spc="-30" dirty="0">
                <a:solidFill>
                  <a:srgbClr val="7E7E7E"/>
                </a:solidFill>
                <a:latin typeface="Calibri"/>
                <a:cs typeface="Calibri"/>
              </a:rPr>
              <a:t> </a:t>
            </a:r>
            <a:r>
              <a:rPr sz="1400" spc="-10" dirty="0">
                <a:solidFill>
                  <a:srgbClr val="7E7E7E"/>
                </a:solidFill>
                <a:latin typeface="Calibri"/>
                <a:cs typeface="Calibri"/>
              </a:rPr>
              <a:t>project.</a:t>
            </a:r>
            <a:endParaRPr sz="1400">
              <a:latin typeface="Calibri"/>
              <a:cs typeface="Calibri"/>
            </a:endParaRPr>
          </a:p>
          <a:p>
            <a:pPr marL="184785" indent="-93345">
              <a:lnSpc>
                <a:spcPct val="100000"/>
              </a:lnSpc>
              <a:spcBef>
                <a:spcPts val="50"/>
              </a:spcBef>
              <a:buChar char="-"/>
              <a:tabLst>
                <a:tab pos="184785" algn="l"/>
              </a:tabLst>
            </a:pPr>
            <a:r>
              <a:rPr sz="1400" dirty="0">
                <a:solidFill>
                  <a:srgbClr val="7E7E7E"/>
                </a:solidFill>
                <a:latin typeface="Calibri"/>
                <a:cs typeface="Calibri"/>
              </a:rPr>
              <a:t>Define</a:t>
            </a:r>
            <a:r>
              <a:rPr sz="1400" spc="-50" dirty="0">
                <a:solidFill>
                  <a:srgbClr val="7E7E7E"/>
                </a:solidFill>
                <a:latin typeface="Calibri"/>
                <a:cs typeface="Calibri"/>
              </a:rPr>
              <a:t> </a:t>
            </a:r>
            <a:r>
              <a:rPr sz="1400" dirty="0">
                <a:solidFill>
                  <a:srgbClr val="7E7E7E"/>
                </a:solidFill>
                <a:latin typeface="Calibri"/>
                <a:cs typeface="Calibri"/>
              </a:rPr>
              <a:t>Project</a:t>
            </a:r>
            <a:r>
              <a:rPr sz="1400" spc="-40" dirty="0">
                <a:solidFill>
                  <a:srgbClr val="7E7E7E"/>
                </a:solidFill>
                <a:latin typeface="Calibri"/>
                <a:cs typeface="Calibri"/>
              </a:rPr>
              <a:t> </a:t>
            </a:r>
            <a:r>
              <a:rPr sz="1400" dirty="0">
                <a:solidFill>
                  <a:srgbClr val="7E7E7E"/>
                </a:solidFill>
                <a:latin typeface="Calibri"/>
                <a:cs typeface="Calibri"/>
              </a:rPr>
              <a:t>Scope:</a:t>
            </a:r>
            <a:r>
              <a:rPr sz="1400" spc="-60" dirty="0">
                <a:solidFill>
                  <a:srgbClr val="7E7E7E"/>
                </a:solidFill>
                <a:latin typeface="Calibri"/>
                <a:cs typeface="Calibri"/>
              </a:rPr>
              <a:t> </a:t>
            </a:r>
            <a:r>
              <a:rPr sz="1400" dirty="0">
                <a:solidFill>
                  <a:srgbClr val="7E7E7E"/>
                </a:solidFill>
                <a:latin typeface="Calibri"/>
                <a:cs typeface="Calibri"/>
              </a:rPr>
              <a:t>Confirm</a:t>
            </a:r>
            <a:r>
              <a:rPr sz="1400" spc="-45" dirty="0">
                <a:solidFill>
                  <a:srgbClr val="7E7E7E"/>
                </a:solidFill>
                <a:latin typeface="Calibri"/>
                <a:cs typeface="Calibri"/>
              </a:rPr>
              <a:t> </a:t>
            </a:r>
            <a:r>
              <a:rPr sz="1400" dirty="0">
                <a:solidFill>
                  <a:srgbClr val="7E7E7E"/>
                </a:solidFill>
                <a:latin typeface="Calibri"/>
                <a:cs typeface="Calibri"/>
              </a:rPr>
              <a:t>the</a:t>
            </a:r>
            <a:r>
              <a:rPr sz="1400" spc="-40" dirty="0">
                <a:solidFill>
                  <a:srgbClr val="7E7E7E"/>
                </a:solidFill>
                <a:latin typeface="Calibri"/>
                <a:cs typeface="Calibri"/>
              </a:rPr>
              <a:t> </a:t>
            </a:r>
            <a:r>
              <a:rPr sz="1400" dirty="0">
                <a:solidFill>
                  <a:srgbClr val="7E7E7E"/>
                </a:solidFill>
                <a:latin typeface="Calibri"/>
                <a:cs typeface="Calibri"/>
              </a:rPr>
              <a:t>exact</a:t>
            </a:r>
            <a:r>
              <a:rPr sz="1400" spc="-25" dirty="0">
                <a:solidFill>
                  <a:srgbClr val="7E7E7E"/>
                </a:solidFill>
                <a:latin typeface="Calibri"/>
                <a:cs typeface="Calibri"/>
              </a:rPr>
              <a:t> </a:t>
            </a:r>
            <a:r>
              <a:rPr sz="1400" spc="-10" dirty="0">
                <a:solidFill>
                  <a:srgbClr val="7E7E7E"/>
                </a:solidFill>
                <a:latin typeface="Calibri"/>
                <a:cs typeface="Calibri"/>
              </a:rPr>
              <a:t>requirements</a:t>
            </a:r>
            <a:r>
              <a:rPr sz="1400" spc="-25" dirty="0">
                <a:solidFill>
                  <a:srgbClr val="7E7E7E"/>
                </a:solidFill>
                <a:latin typeface="Calibri"/>
                <a:cs typeface="Calibri"/>
              </a:rPr>
              <a:t> </a:t>
            </a:r>
            <a:r>
              <a:rPr sz="1400" dirty="0">
                <a:solidFill>
                  <a:srgbClr val="7E7E7E"/>
                </a:solidFill>
                <a:latin typeface="Calibri"/>
                <a:cs typeface="Calibri"/>
              </a:rPr>
              <a:t>and</a:t>
            </a:r>
            <a:r>
              <a:rPr sz="1400" spc="-30" dirty="0">
                <a:solidFill>
                  <a:srgbClr val="7E7E7E"/>
                </a:solidFill>
                <a:latin typeface="Calibri"/>
                <a:cs typeface="Calibri"/>
              </a:rPr>
              <a:t> </a:t>
            </a:r>
            <a:r>
              <a:rPr sz="1400" spc="-10" dirty="0">
                <a:solidFill>
                  <a:srgbClr val="7E7E7E"/>
                </a:solidFill>
                <a:latin typeface="Calibri"/>
                <a:cs typeface="Calibri"/>
              </a:rPr>
              <a:t>expectations.</a:t>
            </a:r>
            <a:endParaRPr sz="1400">
              <a:latin typeface="Calibri"/>
              <a:cs typeface="Calibri"/>
            </a:endParaRPr>
          </a:p>
          <a:p>
            <a:pPr marL="184785" indent="-93345">
              <a:lnSpc>
                <a:spcPts val="1675"/>
              </a:lnSpc>
              <a:buChar char="-"/>
              <a:tabLst>
                <a:tab pos="184785" algn="l"/>
              </a:tabLst>
            </a:pPr>
            <a:r>
              <a:rPr sz="1400" spc="-10" dirty="0">
                <a:solidFill>
                  <a:srgbClr val="7E7E7E"/>
                </a:solidFill>
                <a:latin typeface="Calibri"/>
                <a:cs typeface="Calibri"/>
              </a:rPr>
              <a:t>Establish</a:t>
            </a:r>
            <a:r>
              <a:rPr sz="1400" spc="-20" dirty="0">
                <a:solidFill>
                  <a:srgbClr val="7E7E7E"/>
                </a:solidFill>
                <a:latin typeface="Calibri"/>
                <a:cs typeface="Calibri"/>
              </a:rPr>
              <a:t> </a:t>
            </a:r>
            <a:r>
              <a:rPr sz="1400" dirty="0">
                <a:solidFill>
                  <a:srgbClr val="7E7E7E"/>
                </a:solidFill>
                <a:latin typeface="Calibri"/>
                <a:cs typeface="Calibri"/>
              </a:rPr>
              <a:t>Project</a:t>
            </a:r>
            <a:r>
              <a:rPr sz="1400" spc="-25" dirty="0">
                <a:solidFill>
                  <a:srgbClr val="7E7E7E"/>
                </a:solidFill>
                <a:latin typeface="Calibri"/>
                <a:cs typeface="Calibri"/>
              </a:rPr>
              <a:t> </a:t>
            </a:r>
            <a:r>
              <a:rPr sz="1400" spc="-20" dirty="0">
                <a:solidFill>
                  <a:srgbClr val="7E7E7E"/>
                </a:solidFill>
                <a:latin typeface="Calibri"/>
                <a:cs typeface="Calibri"/>
              </a:rPr>
              <a:t>Team: </a:t>
            </a:r>
            <a:r>
              <a:rPr sz="1400" dirty="0">
                <a:solidFill>
                  <a:srgbClr val="7E7E7E"/>
                </a:solidFill>
                <a:latin typeface="Calibri"/>
                <a:cs typeface="Calibri"/>
              </a:rPr>
              <a:t>Appoint</a:t>
            </a:r>
            <a:r>
              <a:rPr sz="1400" spc="-15" dirty="0">
                <a:solidFill>
                  <a:srgbClr val="7E7E7E"/>
                </a:solidFill>
                <a:latin typeface="Calibri"/>
                <a:cs typeface="Calibri"/>
              </a:rPr>
              <a:t> </a:t>
            </a:r>
            <a:r>
              <a:rPr sz="1400" dirty="0">
                <a:solidFill>
                  <a:srgbClr val="7E7E7E"/>
                </a:solidFill>
                <a:latin typeface="Calibri"/>
                <a:cs typeface="Calibri"/>
              </a:rPr>
              <a:t>project</a:t>
            </a:r>
            <a:r>
              <a:rPr sz="1400" spc="-20" dirty="0">
                <a:solidFill>
                  <a:srgbClr val="7E7E7E"/>
                </a:solidFill>
                <a:latin typeface="Calibri"/>
                <a:cs typeface="Calibri"/>
              </a:rPr>
              <a:t> </a:t>
            </a:r>
            <a:r>
              <a:rPr sz="1400" spc="-25" dirty="0">
                <a:solidFill>
                  <a:srgbClr val="7E7E7E"/>
                </a:solidFill>
                <a:latin typeface="Calibri"/>
                <a:cs typeface="Calibri"/>
              </a:rPr>
              <a:t>manager,</a:t>
            </a:r>
            <a:r>
              <a:rPr sz="1400" spc="-20" dirty="0">
                <a:solidFill>
                  <a:srgbClr val="7E7E7E"/>
                </a:solidFill>
                <a:latin typeface="Calibri"/>
                <a:cs typeface="Calibri"/>
              </a:rPr>
              <a:t> </a:t>
            </a:r>
            <a:r>
              <a:rPr sz="1400" spc="-10" dirty="0">
                <a:solidFill>
                  <a:srgbClr val="7E7E7E"/>
                </a:solidFill>
                <a:latin typeface="Calibri"/>
                <a:cs typeface="Calibri"/>
              </a:rPr>
              <a:t>system</a:t>
            </a:r>
            <a:r>
              <a:rPr sz="1400" spc="-30" dirty="0">
                <a:solidFill>
                  <a:srgbClr val="7E7E7E"/>
                </a:solidFill>
                <a:latin typeface="Calibri"/>
                <a:cs typeface="Calibri"/>
              </a:rPr>
              <a:t> </a:t>
            </a:r>
            <a:r>
              <a:rPr sz="1400" spc="-25" dirty="0">
                <a:solidFill>
                  <a:srgbClr val="7E7E7E"/>
                </a:solidFill>
                <a:latin typeface="Calibri"/>
                <a:cs typeface="Calibri"/>
              </a:rPr>
              <a:t>administrator, </a:t>
            </a:r>
            <a:r>
              <a:rPr sz="1400" dirty="0">
                <a:solidFill>
                  <a:srgbClr val="7E7E7E"/>
                </a:solidFill>
                <a:latin typeface="Calibri"/>
                <a:cs typeface="Calibri"/>
              </a:rPr>
              <a:t>and</a:t>
            </a:r>
            <a:r>
              <a:rPr sz="1400" spc="-20" dirty="0">
                <a:solidFill>
                  <a:srgbClr val="7E7E7E"/>
                </a:solidFill>
                <a:latin typeface="Calibri"/>
                <a:cs typeface="Calibri"/>
              </a:rPr>
              <a:t> </a:t>
            </a:r>
            <a:r>
              <a:rPr sz="1400" spc="-10" dirty="0">
                <a:solidFill>
                  <a:srgbClr val="7E7E7E"/>
                </a:solidFill>
                <a:latin typeface="Calibri"/>
                <a:cs typeface="Calibri"/>
              </a:rPr>
              <a:t>end-users.</a:t>
            </a:r>
            <a:endParaRPr sz="1400">
              <a:latin typeface="Calibri"/>
              <a:cs typeface="Calibri"/>
            </a:endParaRPr>
          </a:p>
          <a:p>
            <a:pPr marL="12700">
              <a:lnSpc>
                <a:spcPts val="1914"/>
              </a:lnSpc>
            </a:pPr>
            <a:r>
              <a:rPr sz="1600" b="1" dirty="0">
                <a:solidFill>
                  <a:srgbClr val="7E7E7E"/>
                </a:solidFill>
                <a:latin typeface="Calibri"/>
                <a:cs typeface="Calibri"/>
              </a:rPr>
              <a:t>Week</a:t>
            </a:r>
            <a:r>
              <a:rPr sz="1600" b="1" spc="-80" dirty="0">
                <a:solidFill>
                  <a:srgbClr val="7E7E7E"/>
                </a:solidFill>
                <a:latin typeface="Calibri"/>
                <a:cs typeface="Calibri"/>
              </a:rPr>
              <a:t> </a:t>
            </a:r>
            <a:r>
              <a:rPr sz="1600" b="1" spc="-25" dirty="0">
                <a:solidFill>
                  <a:srgbClr val="7E7E7E"/>
                </a:solidFill>
                <a:latin typeface="Calibri"/>
                <a:cs typeface="Calibri"/>
              </a:rPr>
              <a:t>2:</a:t>
            </a:r>
            <a:endParaRPr sz="1600">
              <a:latin typeface="Calibri"/>
              <a:cs typeface="Calibri"/>
            </a:endParaRPr>
          </a:p>
          <a:p>
            <a:pPr marL="12700" marR="5080" indent="184785">
              <a:lnSpc>
                <a:spcPct val="103000"/>
              </a:lnSpc>
              <a:spcBef>
                <a:spcPts val="145"/>
              </a:spcBef>
              <a:buChar char="-"/>
              <a:tabLst>
                <a:tab pos="197485" algn="l"/>
              </a:tabLst>
            </a:pPr>
            <a:r>
              <a:rPr sz="1400" dirty="0">
                <a:solidFill>
                  <a:srgbClr val="7E7E7E"/>
                </a:solidFill>
                <a:latin typeface="Calibri"/>
                <a:cs typeface="Calibri"/>
              </a:rPr>
              <a:t>Detailed</a:t>
            </a:r>
            <a:r>
              <a:rPr sz="1400" spc="-45" dirty="0">
                <a:solidFill>
                  <a:srgbClr val="7E7E7E"/>
                </a:solidFill>
                <a:latin typeface="Calibri"/>
                <a:cs typeface="Calibri"/>
              </a:rPr>
              <a:t> </a:t>
            </a:r>
            <a:r>
              <a:rPr sz="1400" dirty="0">
                <a:solidFill>
                  <a:srgbClr val="7E7E7E"/>
                </a:solidFill>
                <a:latin typeface="Calibri"/>
                <a:cs typeface="Calibri"/>
              </a:rPr>
              <a:t>Project</a:t>
            </a:r>
            <a:r>
              <a:rPr sz="1400" spc="-55" dirty="0">
                <a:solidFill>
                  <a:srgbClr val="7E7E7E"/>
                </a:solidFill>
                <a:latin typeface="Calibri"/>
                <a:cs typeface="Calibri"/>
              </a:rPr>
              <a:t> </a:t>
            </a:r>
            <a:r>
              <a:rPr sz="1400" dirty="0">
                <a:solidFill>
                  <a:srgbClr val="7E7E7E"/>
                </a:solidFill>
                <a:latin typeface="Calibri"/>
                <a:cs typeface="Calibri"/>
              </a:rPr>
              <a:t>Plan:</a:t>
            </a:r>
            <a:r>
              <a:rPr sz="1400" spc="-50" dirty="0">
                <a:solidFill>
                  <a:srgbClr val="7E7E7E"/>
                </a:solidFill>
                <a:latin typeface="Calibri"/>
                <a:cs typeface="Calibri"/>
              </a:rPr>
              <a:t> </a:t>
            </a:r>
            <a:r>
              <a:rPr sz="1400" dirty="0">
                <a:solidFill>
                  <a:srgbClr val="7E7E7E"/>
                </a:solidFill>
                <a:latin typeface="Calibri"/>
                <a:cs typeface="Calibri"/>
              </a:rPr>
              <a:t>Develop</a:t>
            </a:r>
            <a:r>
              <a:rPr sz="1400" spc="-55" dirty="0">
                <a:solidFill>
                  <a:srgbClr val="7E7E7E"/>
                </a:solidFill>
                <a:latin typeface="Calibri"/>
                <a:cs typeface="Calibri"/>
              </a:rPr>
              <a:t> </a:t>
            </a:r>
            <a:r>
              <a:rPr sz="1400" dirty="0">
                <a:solidFill>
                  <a:srgbClr val="7E7E7E"/>
                </a:solidFill>
                <a:latin typeface="Calibri"/>
                <a:cs typeface="Calibri"/>
              </a:rPr>
              <a:t>a</a:t>
            </a:r>
            <a:r>
              <a:rPr sz="1400" spc="-50" dirty="0">
                <a:solidFill>
                  <a:srgbClr val="7E7E7E"/>
                </a:solidFill>
                <a:latin typeface="Calibri"/>
                <a:cs typeface="Calibri"/>
              </a:rPr>
              <a:t> </a:t>
            </a:r>
            <a:r>
              <a:rPr sz="1400" spc="-10" dirty="0">
                <a:solidFill>
                  <a:srgbClr val="7E7E7E"/>
                </a:solidFill>
                <a:latin typeface="Calibri"/>
                <a:cs typeface="Calibri"/>
              </a:rPr>
              <a:t>comprehensive</a:t>
            </a:r>
            <a:r>
              <a:rPr sz="1400" spc="-45" dirty="0">
                <a:solidFill>
                  <a:srgbClr val="7E7E7E"/>
                </a:solidFill>
                <a:latin typeface="Calibri"/>
                <a:cs typeface="Calibri"/>
              </a:rPr>
              <a:t> </a:t>
            </a:r>
            <a:r>
              <a:rPr sz="1400" dirty="0">
                <a:solidFill>
                  <a:srgbClr val="7E7E7E"/>
                </a:solidFill>
                <a:latin typeface="Calibri"/>
                <a:cs typeface="Calibri"/>
              </a:rPr>
              <a:t>project</a:t>
            </a:r>
            <a:r>
              <a:rPr sz="1400" spc="-50" dirty="0">
                <a:solidFill>
                  <a:srgbClr val="7E7E7E"/>
                </a:solidFill>
                <a:latin typeface="Calibri"/>
                <a:cs typeface="Calibri"/>
              </a:rPr>
              <a:t> </a:t>
            </a:r>
            <a:r>
              <a:rPr sz="1400" dirty="0">
                <a:solidFill>
                  <a:srgbClr val="7E7E7E"/>
                </a:solidFill>
                <a:latin typeface="Calibri"/>
                <a:cs typeface="Calibri"/>
              </a:rPr>
              <a:t>plan,</a:t>
            </a:r>
            <a:r>
              <a:rPr sz="1400" spc="-55" dirty="0">
                <a:solidFill>
                  <a:srgbClr val="7E7E7E"/>
                </a:solidFill>
                <a:latin typeface="Calibri"/>
                <a:cs typeface="Calibri"/>
              </a:rPr>
              <a:t> </a:t>
            </a:r>
            <a:r>
              <a:rPr sz="1400" dirty="0">
                <a:solidFill>
                  <a:srgbClr val="7E7E7E"/>
                </a:solidFill>
                <a:latin typeface="Calibri"/>
                <a:cs typeface="Calibri"/>
              </a:rPr>
              <a:t>including</a:t>
            </a:r>
            <a:r>
              <a:rPr sz="1400" spc="-40" dirty="0">
                <a:solidFill>
                  <a:srgbClr val="7E7E7E"/>
                </a:solidFill>
                <a:latin typeface="Calibri"/>
                <a:cs typeface="Calibri"/>
              </a:rPr>
              <a:t> </a:t>
            </a:r>
            <a:r>
              <a:rPr sz="1400" dirty="0">
                <a:solidFill>
                  <a:srgbClr val="7E7E7E"/>
                </a:solidFill>
                <a:latin typeface="Calibri"/>
                <a:cs typeface="Calibri"/>
              </a:rPr>
              <a:t>timelines,</a:t>
            </a:r>
            <a:r>
              <a:rPr sz="1400" spc="-40" dirty="0">
                <a:solidFill>
                  <a:srgbClr val="7E7E7E"/>
                </a:solidFill>
                <a:latin typeface="Calibri"/>
                <a:cs typeface="Calibri"/>
              </a:rPr>
              <a:t> </a:t>
            </a:r>
            <a:r>
              <a:rPr sz="1400" dirty="0">
                <a:solidFill>
                  <a:srgbClr val="7E7E7E"/>
                </a:solidFill>
                <a:latin typeface="Calibri"/>
                <a:cs typeface="Calibri"/>
              </a:rPr>
              <a:t>tasks,</a:t>
            </a:r>
            <a:r>
              <a:rPr sz="1400" spc="-60" dirty="0">
                <a:solidFill>
                  <a:srgbClr val="7E7E7E"/>
                </a:solidFill>
                <a:latin typeface="Calibri"/>
                <a:cs typeface="Calibri"/>
              </a:rPr>
              <a:t> </a:t>
            </a:r>
            <a:r>
              <a:rPr sz="1400" spc="-25" dirty="0">
                <a:solidFill>
                  <a:srgbClr val="7E7E7E"/>
                </a:solidFill>
                <a:latin typeface="Calibri"/>
                <a:cs typeface="Calibri"/>
              </a:rPr>
              <a:t>and </a:t>
            </a:r>
            <a:r>
              <a:rPr sz="1400" spc="-10" dirty="0">
                <a:solidFill>
                  <a:srgbClr val="7E7E7E"/>
                </a:solidFill>
                <a:latin typeface="Calibri"/>
                <a:cs typeface="Calibri"/>
              </a:rPr>
              <a:t>responsibilities.</a:t>
            </a:r>
            <a:endParaRPr sz="1400">
              <a:latin typeface="Calibri"/>
              <a:cs typeface="Calibri"/>
            </a:endParaRPr>
          </a:p>
          <a:p>
            <a:pPr marL="184785" indent="-93345">
              <a:lnSpc>
                <a:spcPct val="100000"/>
              </a:lnSpc>
              <a:buChar char="-"/>
              <a:tabLst>
                <a:tab pos="184785" algn="l"/>
              </a:tabLst>
            </a:pPr>
            <a:r>
              <a:rPr sz="1400" dirty="0">
                <a:solidFill>
                  <a:srgbClr val="7E7E7E"/>
                </a:solidFill>
                <a:latin typeface="Calibri"/>
                <a:cs typeface="Calibri"/>
              </a:rPr>
              <a:t>Data</a:t>
            </a:r>
            <a:r>
              <a:rPr sz="1400" spc="-45" dirty="0">
                <a:solidFill>
                  <a:srgbClr val="7E7E7E"/>
                </a:solidFill>
                <a:latin typeface="Calibri"/>
                <a:cs typeface="Calibri"/>
              </a:rPr>
              <a:t> </a:t>
            </a:r>
            <a:r>
              <a:rPr sz="1400" dirty="0">
                <a:solidFill>
                  <a:srgbClr val="7E7E7E"/>
                </a:solidFill>
                <a:latin typeface="Calibri"/>
                <a:cs typeface="Calibri"/>
              </a:rPr>
              <a:t>Collection:</a:t>
            </a:r>
            <a:r>
              <a:rPr sz="1400" spc="-40" dirty="0">
                <a:solidFill>
                  <a:srgbClr val="7E7E7E"/>
                </a:solidFill>
                <a:latin typeface="Calibri"/>
                <a:cs typeface="Calibri"/>
              </a:rPr>
              <a:t> </a:t>
            </a:r>
            <a:r>
              <a:rPr sz="1400" dirty="0">
                <a:solidFill>
                  <a:srgbClr val="7E7E7E"/>
                </a:solidFill>
                <a:latin typeface="Calibri"/>
                <a:cs typeface="Calibri"/>
              </a:rPr>
              <a:t>Begin</a:t>
            </a:r>
            <a:r>
              <a:rPr sz="1400" spc="-35" dirty="0">
                <a:solidFill>
                  <a:srgbClr val="7E7E7E"/>
                </a:solidFill>
                <a:latin typeface="Calibri"/>
                <a:cs typeface="Calibri"/>
              </a:rPr>
              <a:t> </a:t>
            </a:r>
            <a:r>
              <a:rPr sz="1400" spc="-10" dirty="0">
                <a:solidFill>
                  <a:srgbClr val="7E7E7E"/>
                </a:solidFill>
                <a:latin typeface="Calibri"/>
                <a:cs typeface="Calibri"/>
              </a:rPr>
              <a:t>gathering</a:t>
            </a:r>
            <a:r>
              <a:rPr sz="1400" spc="-25" dirty="0">
                <a:solidFill>
                  <a:srgbClr val="7E7E7E"/>
                </a:solidFill>
                <a:latin typeface="Calibri"/>
                <a:cs typeface="Calibri"/>
              </a:rPr>
              <a:t> </a:t>
            </a:r>
            <a:r>
              <a:rPr sz="1400" spc="-10" dirty="0">
                <a:solidFill>
                  <a:srgbClr val="7E7E7E"/>
                </a:solidFill>
                <a:latin typeface="Calibri"/>
                <a:cs typeface="Calibri"/>
              </a:rPr>
              <a:t>existing</a:t>
            </a:r>
            <a:r>
              <a:rPr sz="1400" spc="-25" dirty="0">
                <a:solidFill>
                  <a:srgbClr val="7E7E7E"/>
                </a:solidFill>
                <a:latin typeface="Calibri"/>
                <a:cs typeface="Calibri"/>
              </a:rPr>
              <a:t> </a:t>
            </a:r>
            <a:r>
              <a:rPr sz="1400" dirty="0">
                <a:solidFill>
                  <a:srgbClr val="7E7E7E"/>
                </a:solidFill>
                <a:latin typeface="Calibri"/>
                <a:cs typeface="Calibri"/>
              </a:rPr>
              <a:t>HR</a:t>
            </a:r>
            <a:r>
              <a:rPr sz="1400" spc="-50" dirty="0">
                <a:solidFill>
                  <a:srgbClr val="7E7E7E"/>
                </a:solidFill>
                <a:latin typeface="Calibri"/>
                <a:cs typeface="Calibri"/>
              </a:rPr>
              <a:t> </a:t>
            </a:r>
            <a:r>
              <a:rPr sz="1400" dirty="0">
                <a:solidFill>
                  <a:srgbClr val="7E7E7E"/>
                </a:solidFill>
                <a:latin typeface="Calibri"/>
                <a:cs typeface="Calibri"/>
              </a:rPr>
              <a:t>data</a:t>
            </a:r>
            <a:r>
              <a:rPr sz="1400" spc="-35" dirty="0">
                <a:solidFill>
                  <a:srgbClr val="7E7E7E"/>
                </a:solidFill>
                <a:latin typeface="Calibri"/>
                <a:cs typeface="Calibri"/>
              </a:rPr>
              <a:t> </a:t>
            </a:r>
            <a:r>
              <a:rPr sz="1400" dirty="0">
                <a:solidFill>
                  <a:srgbClr val="7E7E7E"/>
                </a:solidFill>
                <a:latin typeface="Calibri"/>
                <a:cs typeface="Calibri"/>
              </a:rPr>
              <a:t>for</a:t>
            </a:r>
            <a:r>
              <a:rPr sz="1400" spc="-60" dirty="0">
                <a:solidFill>
                  <a:srgbClr val="7E7E7E"/>
                </a:solidFill>
                <a:latin typeface="Calibri"/>
                <a:cs typeface="Calibri"/>
              </a:rPr>
              <a:t> </a:t>
            </a:r>
            <a:r>
              <a:rPr sz="1400" spc="-10" dirty="0">
                <a:solidFill>
                  <a:srgbClr val="7E7E7E"/>
                </a:solidFill>
                <a:latin typeface="Calibri"/>
                <a:cs typeface="Calibri"/>
              </a:rPr>
              <a:t>migration.</a:t>
            </a:r>
            <a:endParaRPr sz="1400">
              <a:latin typeface="Calibri"/>
              <a:cs typeface="Calibri"/>
            </a:endParaRPr>
          </a:p>
          <a:p>
            <a:pPr marL="184785" indent="-93345">
              <a:lnSpc>
                <a:spcPct val="100000"/>
              </a:lnSpc>
              <a:buChar char="-"/>
              <a:tabLst>
                <a:tab pos="184785" algn="l"/>
              </a:tabLst>
            </a:pPr>
            <a:r>
              <a:rPr sz="1400" spc="-10" dirty="0">
                <a:solidFill>
                  <a:srgbClr val="7E7E7E"/>
                </a:solidFill>
                <a:latin typeface="Calibri"/>
                <a:cs typeface="Calibri"/>
              </a:rPr>
              <a:t>Procurement:</a:t>
            </a:r>
            <a:r>
              <a:rPr sz="1400" spc="-40" dirty="0">
                <a:solidFill>
                  <a:srgbClr val="7E7E7E"/>
                </a:solidFill>
                <a:latin typeface="Calibri"/>
                <a:cs typeface="Calibri"/>
              </a:rPr>
              <a:t> </a:t>
            </a:r>
            <a:r>
              <a:rPr sz="1400" dirty="0">
                <a:solidFill>
                  <a:srgbClr val="7E7E7E"/>
                </a:solidFill>
                <a:latin typeface="Calibri"/>
                <a:cs typeface="Calibri"/>
              </a:rPr>
              <a:t>Ensure</a:t>
            </a:r>
            <a:r>
              <a:rPr sz="1400" spc="-20" dirty="0">
                <a:solidFill>
                  <a:srgbClr val="7E7E7E"/>
                </a:solidFill>
                <a:latin typeface="Calibri"/>
                <a:cs typeface="Calibri"/>
              </a:rPr>
              <a:t> </a:t>
            </a:r>
            <a:r>
              <a:rPr sz="1400" dirty="0">
                <a:solidFill>
                  <a:srgbClr val="7E7E7E"/>
                </a:solidFill>
                <a:latin typeface="Calibri"/>
                <a:cs typeface="Calibri"/>
              </a:rPr>
              <a:t>all</a:t>
            </a:r>
            <a:r>
              <a:rPr sz="1400" spc="-35" dirty="0">
                <a:solidFill>
                  <a:srgbClr val="7E7E7E"/>
                </a:solidFill>
                <a:latin typeface="Calibri"/>
                <a:cs typeface="Calibri"/>
              </a:rPr>
              <a:t> </a:t>
            </a:r>
            <a:r>
              <a:rPr sz="1400" dirty="0">
                <a:solidFill>
                  <a:srgbClr val="7E7E7E"/>
                </a:solidFill>
                <a:latin typeface="Calibri"/>
                <a:cs typeface="Calibri"/>
              </a:rPr>
              <a:t>necessary</a:t>
            </a:r>
            <a:r>
              <a:rPr sz="1400" spc="-30" dirty="0">
                <a:solidFill>
                  <a:srgbClr val="7E7E7E"/>
                </a:solidFill>
                <a:latin typeface="Calibri"/>
                <a:cs typeface="Calibri"/>
              </a:rPr>
              <a:t> </a:t>
            </a:r>
            <a:r>
              <a:rPr sz="1400" dirty="0">
                <a:solidFill>
                  <a:srgbClr val="7E7E7E"/>
                </a:solidFill>
                <a:latin typeface="Calibri"/>
                <a:cs typeface="Calibri"/>
              </a:rPr>
              <a:t>licenses</a:t>
            </a:r>
            <a:r>
              <a:rPr sz="1400" spc="-30" dirty="0">
                <a:solidFill>
                  <a:srgbClr val="7E7E7E"/>
                </a:solidFill>
                <a:latin typeface="Calibri"/>
                <a:cs typeface="Calibri"/>
              </a:rPr>
              <a:t> </a:t>
            </a:r>
            <a:r>
              <a:rPr sz="1400" dirty="0">
                <a:solidFill>
                  <a:srgbClr val="7E7E7E"/>
                </a:solidFill>
                <a:latin typeface="Calibri"/>
                <a:cs typeface="Calibri"/>
              </a:rPr>
              <a:t>and</a:t>
            </a:r>
            <a:r>
              <a:rPr sz="1400" spc="-35" dirty="0">
                <a:solidFill>
                  <a:srgbClr val="7E7E7E"/>
                </a:solidFill>
                <a:latin typeface="Calibri"/>
                <a:cs typeface="Calibri"/>
              </a:rPr>
              <a:t> </a:t>
            </a:r>
            <a:r>
              <a:rPr sz="1400" spc="-10" dirty="0">
                <a:solidFill>
                  <a:srgbClr val="7E7E7E"/>
                </a:solidFill>
                <a:latin typeface="Calibri"/>
                <a:cs typeface="Calibri"/>
              </a:rPr>
              <a:t>hardware</a:t>
            </a:r>
            <a:r>
              <a:rPr sz="1400" spc="-35" dirty="0">
                <a:solidFill>
                  <a:srgbClr val="7E7E7E"/>
                </a:solidFill>
                <a:latin typeface="Calibri"/>
                <a:cs typeface="Calibri"/>
              </a:rPr>
              <a:t> </a:t>
            </a:r>
            <a:r>
              <a:rPr sz="1400" dirty="0">
                <a:solidFill>
                  <a:srgbClr val="7E7E7E"/>
                </a:solidFill>
                <a:latin typeface="Calibri"/>
                <a:cs typeface="Calibri"/>
              </a:rPr>
              <a:t>are</a:t>
            </a:r>
            <a:r>
              <a:rPr sz="1400" spc="-45" dirty="0">
                <a:solidFill>
                  <a:srgbClr val="7E7E7E"/>
                </a:solidFill>
                <a:latin typeface="Calibri"/>
                <a:cs typeface="Calibri"/>
              </a:rPr>
              <a:t> </a:t>
            </a:r>
            <a:r>
              <a:rPr sz="1400" dirty="0">
                <a:solidFill>
                  <a:srgbClr val="7E7E7E"/>
                </a:solidFill>
                <a:latin typeface="Calibri"/>
                <a:cs typeface="Calibri"/>
              </a:rPr>
              <a:t>in</a:t>
            </a:r>
            <a:r>
              <a:rPr sz="1400" spc="-35" dirty="0">
                <a:solidFill>
                  <a:srgbClr val="7E7E7E"/>
                </a:solidFill>
                <a:latin typeface="Calibri"/>
                <a:cs typeface="Calibri"/>
              </a:rPr>
              <a:t> </a:t>
            </a:r>
            <a:r>
              <a:rPr sz="1400" spc="-10" dirty="0">
                <a:solidFill>
                  <a:srgbClr val="7E7E7E"/>
                </a:solidFill>
                <a:latin typeface="Calibri"/>
                <a:cs typeface="Calibri"/>
              </a:rPr>
              <a:t>place.</a:t>
            </a:r>
            <a:endParaRPr sz="140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p:nvPr/>
        </p:nvSpPr>
        <p:spPr>
          <a:xfrm>
            <a:off x="78739"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77BD6"/>
                </a:solidFill>
                <a:latin typeface="Calibri"/>
                <a:cs typeface="Calibri"/>
              </a:rPr>
              <a:t>Implementation </a:t>
            </a:r>
            <a:r>
              <a:rPr sz="1800" b="1"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394" y="913638"/>
            <a:ext cx="3850004"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D9AF"/>
                </a:solidFill>
                <a:latin typeface="Calibri"/>
                <a:cs typeface="Calibri"/>
              </a:rPr>
              <a:t>Phase</a:t>
            </a:r>
            <a:r>
              <a:rPr sz="1800" b="1" spc="-35" dirty="0">
                <a:solidFill>
                  <a:srgbClr val="00D9AF"/>
                </a:solidFill>
                <a:latin typeface="Calibri"/>
                <a:cs typeface="Calibri"/>
              </a:rPr>
              <a:t> </a:t>
            </a:r>
            <a:r>
              <a:rPr sz="1800" b="1" dirty="0">
                <a:solidFill>
                  <a:srgbClr val="00D9AF"/>
                </a:solidFill>
                <a:latin typeface="Calibri"/>
                <a:cs typeface="Calibri"/>
              </a:rPr>
              <a:t>2:</a:t>
            </a:r>
            <a:r>
              <a:rPr sz="1800" b="1" spc="-5" dirty="0">
                <a:solidFill>
                  <a:srgbClr val="00D9AF"/>
                </a:solidFill>
                <a:latin typeface="Calibri"/>
                <a:cs typeface="Calibri"/>
              </a:rPr>
              <a:t> </a:t>
            </a:r>
            <a:r>
              <a:rPr sz="1800" b="1" spc="-10" dirty="0">
                <a:solidFill>
                  <a:srgbClr val="00D9AF"/>
                </a:solidFill>
                <a:latin typeface="Calibri"/>
                <a:cs typeface="Calibri"/>
              </a:rPr>
              <a:t>System</a:t>
            </a:r>
            <a:r>
              <a:rPr sz="1800" b="1" spc="-25" dirty="0">
                <a:solidFill>
                  <a:srgbClr val="00D9AF"/>
                </a:solidFill>
                <a:latin typeface="Calibri"/>
                <a:cs typeface="Calibri"/>
              </a:rPr>
              <a:t> </a:t>
            </a:r>
            <a:r>
              <a:rPr sz="1800" b="1" spc="-10" dirty="0">
                <a:solidFill>
                  <a:srgbClr val="00D9AF"/>
                </a:solidFill>
                <a:latin typeface="Calibri"/>
                <a:cs typeface="Calibri"/>
              </a:rPr>
              <a:t>Configuration</a:t>
            </a:r>
            <a:r>
              <a:rPr sz="1800" b="1" spc="-45" dirty="0">
                <a:solidFill>
                  <a:srgbClr val="00D9AF"/>
                </a:solidFill>
                <a:latin typeface="Calibri"/>
                <a:cs typeface="Calibri"/>
              </a:rPr>
              <a:t> </a:t>
            </a:r>
            <a:r>
              <a:rPr sz="1800" b="1" dirty="0">
                <a:solidFill>
                  <a:srgbClr val="00D9AF"/>
                </a:solidFill>
                <a:latin typeface="Calibri"/>
                <a:cs typeface="Calibri"/>
              </a:rPr>
              <a:t>(4</a:t>
            </a:r>
            <a:r>
              <a:rPr sz="1800" b="1" spc="-10" dirty="0">
                <a:solidFill>
                  <a:srgbClr val="00D9AF"/>
                </a:solidFill>
                <a:latin typeface="Calibri"/>
                <a:cs typeface="Calibri"/>
              </a:rPr>
              <a:t> weeks)</a:t>
            </a:r>
            <a:endParaRPr sz="1800">
              <a:latin typeface="Calibri"/>
              <a:cs typeface="Calibri"/>
            </a:endParaRPr>
          </a:p>
        </p:txBody>
      </p:sp>
      <p:sp>
        <p:nvSpPr>
          <p:cNvPr id="3" name="object 3"/>
          <p:cNvSpPr txBox="1"/>
          <p:nvPr/>
        </p:nvSpPr>
        <p:spPr>
          <a:xfrm>
            <a:off x="1755394" y="1434846"/>
            <a:ext cx="7227570" cy="252603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D0D0D"/>
                </a:solidFill>
                <a:latin typeface="Calibri"/>
                <a:cs typeface="Calibri"/>
              </a:rPr>
              <a:t>Week</a:t>
            </a:r>
            <a:r>
              <a:rPr sz="1600" b="1" spc="-45" dirty="0">
                <a:solidFill>
                  <a:srgbClr val="0D0D0D"/>
                </a:solidFill>
                <a:latin typeface="Calibri"/>
                <a:cs typeface="Calibri"/>
              </a:rPr>
              <a:t> </a:t>
            </a:r>
            <a:r>
              <a:rPr sz="1600" b="1" spc="-10" dirty="0">
                <a:solidFill>
                  <a:srgbClr val="0D0D0D"/>
                </a:solidFill>
                <a:latin typeface="Calibri"/>
                <a:cs typeface="Calibri"/>
              </a:rPr>
              <a:t>3-</a:t>
            </a:r>
            <a:r>
              <a:rPr sz="1600" b="1" dirty="0">
                <a:solidFill>
                  <a:srgbClr val="0D0D0D"/>
                </a:solidFill>
                <a:latin typeface="Calibri"/>
                <a:cs typeface="Calibri"/>
              </a:rPr>
              <a:t>6:</a:t>
            </a:r>
            <a:r>
              <a:rPr sz="1600" b="1" spc="-20" dirty="0">
                <a:solidFill>
                  <a:srgbClr val="0D0D0D"/>
                </a:solidFill>
                <a:latin typeface="Calibri"/>
                <a:cs typeface="Calibri"/>
              </a:rPr>
              <a:t> </a:t>
            </a:r>
            <a:r>
              <a:rPr sz="1600" b="1" spc="-10" dirty="0">
                <a:solidFill>
                  <a:srgbClr val="0D0D0D"/>
                </a:solidFill>
                <a:latin typeface="Calibri"/>
                <a:cs typeface="Calibri"/>
              </a:rPr>
              <a:t>Configuration</a:t>
            </a:r>
            <a:r>
              <a:rPr sz="1600" b="1" spc="5" dirty="0">
                <a:solidFill>
                  <a:srgbClr val="0D0D0D"/>
                </a:solidFill>
                <a:latin typeface="Calibri"/>
                <a:cs typeface="Calibri"/>
              </a:rPr>
              <a:t> </a:t>
            </a:r>
            <a:r>
              <a:rPr sz="1600" b="1" dirty="0">
                <a:solidFill>
                  <a:srgbClr val="0D0D0D"/>
                </a:solidFill>
                <a:latin typeface="Calibri"/>
                <a:cs typeface="Calibri"/>
              </a:rPr>
              <a:t>and</a:t>
            </a:r>
            <a:r>
              <a:rPr sz="1600" b="1" spc="-35" dirty="0">
                <a:solidFill>
                  <a:srgbClr val="0D0D0D"/>
                </a:solidFill>
                <a:latin typeface="Calibri"/>
                <a:cs typeface="Calibri"/>
              </a:rPr>
              <a:t> </a:t>
            </a:r>
            <a:r>
              <a:rPr sz="1600" b="1" spc="-20" dirty="0">
                <a:solidFill>
                  <a:srgbClr val="0D0D0D"/>
                </a:solidFill>
                <a:latin typeface="Calibri"/>
                <a:cs typeface="Calibri"/>
              </a:rPr>
              <a:t>Setup</a:t>
            </a:r>
            <a:endParaRPr sz="1600">
              <a:latin typeface="Calibri"/>
              <a:cs typeface="Calibri"/>
            </a:endParaRPr>
          </a:p>
          <a:p>
            <a:pPr marL="12700">
              <a:lnSpc>
                <a:spcPct val="100000"/>
              </a:lnSpc>
            </a:pPr>
            <a:r>
              <a:rPr sz="1600" b="1" dirty="0">
                <a:solidFill>
                  <a:srgbClr val="7E7E7E"/>
                </a:solidFill>
                <a:latin typeface="Calibri"/>
                <a:cs typeface="Calibri"/>
              </a:rPr>
              <a:t>Week</a:t>
            </a:r>
            <a:r>
              <a:rPr sz="1600" b="1" spc="-90" dirty="0">
                <a:solidFill>
                  <a:srgbClr val="7E7E7E"/>
                </a:solidFill>
                <a:latin typeface="Calibri"/>
                <a:cs typeface="Calibri"/>
              </a:rPr>
              <a:t> </a:t>
            </a:r>
            <a:r>
              <a:rPr sz="1600" b="1" spc="-25" dirty="0">
                <a:solidFill>
                  <a:srgbClr val="7E7E7E"/>
                </a:solidFill>
                <a:latin typeface="Calibri"/>
                <a:cs typeface="Calibri"/>
              </a:rPr>
              <a:t>3:</a:t>
            </a:r>
            <a:endParaRPr sz="1600">
              <a:latin typeface="Calibri"/>
              <a:cs typeface="Calibri"/>
            </a:endParaRPr>
          </a:p>
          <a:p>
            <a:pPr marL="184785" indent="-93345">
              <a:lnSpc>
                <a:spcPct val="100000"/>
              </a:lnSpc>
              <a:spcBef>
                <a:spcPts val="10"/>
              </a:spcBef>
              <a:buChar char="-"/>
              <a:tabLst>
                <a:tab pos="184785" algn="l"/>
              </a:tabLst>
            </a:pPr>
            <a:r>
              <a:rPr sz="1400" spc="-10" dirty="0">
                <a:solidFill>
                  <a:srgbClr val="7E7E7E"/>
                </a:solidFill>
                <a:latin typeface="Calibri"/>
                <a:cs typeface="Calibri"/>
              </a:rPr>
              <a:t>System</a:t>
            </a:r>
            <a:r>
              <a:rPr sz="1400" spc="-50" dirty="0">
                <a:solidFill>
                  <a:srgbClr val="7E7E7E"/>
                </a:solidFill>
                <a:latin typeface="Calibri"/>
                <a:cs typeface="Calibri"/>
              </a:rPr>
              <a:t> </a:t>
            </a:r>
            <a:r>
              <a:rPr sz="1400" spc="-10" dirty="0">
                <a:solidFill>
                  <a:srgbClr val="7E7E7E"/>
                </a:solidFill>
                <a:latin typeface="Calibri"/>
                <a:cs typeface="Calibri"/>
              </a:rPr>
              <a:t>Installation:</a:t>
            </a:r>
            <a:r>
              <a:rPr sz="1400" dirty="0">
                <a:solidFill>
                  <a:srgbClr val="7E7E7E"/>
                </a:solidFill>
                <a:latin typeface="Calibri"/>
                <a:cs typeface="Calibri"/>
              </a:rPr>
              <a:t> Set</a:t>
            </a:r>
            <a:r>
              <a:rPr sz="1400" spc="-10" dirty="0">
                <a:solidFill>
                  <a:srgbClr val="7E7E7E"/>
                </a:solidFill>
                <a:latin typeface="Calibri"/>
                <a:cs typeface="Calibri"/>
              </a:rPr>
              <a:t> </a:t>
            </a:r>
            <a:r>
              <a:rPr sz="1400" dirty="0">
                <a:solidFill>
                  <a:srgbClr val="7E7E7E"/>
                </a:solidFill>
                <a:latin typeface="Calibri"/>
                <a:cs typeface="Calibri"/>
              </a:rPr>
              <a:t>up</a:t>
            </a:r>
            <a:r>
              <a:rPr sz="1400" spc="-25" dirty="0">
                <a:solidFill>
                  <a:srgbClr val="7E7E7E"/>
                </a:solidFill>
                <a:latin typeface="Calibri"/>
                <a:cs typeface="Calibri"/>
              </a:rPr>
              <a:t> </a:t>
            </a:r>
            <a:r>
              <a:rPr sz="1400" dirty="0">
                <a:solidFill>
                  <a:srgbClr val="7E7E7E"/>
                </a:solidFill>
                <a:latin typeface="Calibri"/>
                <a:cs typeface="Calibri"/>
              </a:rPr>
              <a:t>the</a:t>
            </a:r>
            <a:r>
              <a:rPr sz="1400" spc="5" dirty="0">
                <a:solidFill>
                  <a:srgbClr val="7E7E7E"/>
                </a:solidFill>
                <a:latin typeface="Calibri"/>
                <a:cs typeface="Calibri"/>
              </a:rPr>
              <a:t> </a:t>
            </a:r>
            <a:r>
              <a:rPr sz="1400" spc="-10" dirty="0">
                <a:solidFill>
                  <a:srgbClr val="7E7E7E"/>
                </a:solidFill>
                <a:latin typeface="Calibri"/>
                <a:cs typeface="Calibri"/>
              </a:rPr>
              <a:t>Numla.HR</a:t>
            </a:r>
            <a:r>
              <a:rPr sz="1400" spc="-35" dirty="0">
                <a:solidFill>
                  <a:srgbClr val="7E7E7E"/>
                </a:solidFill>
                <a:latin typeface="Calibri"/>
                <a:cs typeface="Calibri"/>
              </a:rPr>
              <a:t> </a:t>
            </a:r>
            <a:r>
              <a:rPr sz="1400" spc="-10" dirty="0">
                <a:solidFill>
                  <a:srgbClr val="7E7E7E"/>
                </a:solidFill>
                <a:latin typeface="Calibri"/>
                <a:cs typeface="Calibri"/>
              </a:rPr>
              <a:t>system</a:t>
            </a:r>
            <a:r>
              <a:rPr sz="1400" spc="-25" dirty="0">
                <a:solidFill>
                  <a:srgbClr val="7E7E7E"/>
                </a:solidFill>
                <a:latin typeface="Calibri"/>
                <a:cs typeface="Calibri"/>
              </a:rPr>
              <a:t> </a:t>
            </a:r>
            <a:r>
              <a:rPr sz="1400" dirty="0">
                <a:solidFill>
                  <a:srgbClr val="7E7E7E"/>
                </a:solidFill>
                <a:latin typeface="Calibri"/>
                <a:cs typeface="Calibri"/>
              </a:rPr>
              <a:t>on</a:t>
            </a:r>
            <a:r>
              <a:rPr sz="1400" spc="-20" dirty="0">
                <a:solidFill>
                  <a:srgbClr val="7E7E7E"/>
                </a:solidFill>
                <a:latin typeface="Calibri"/>
                <a:cs typeface="Calibri"/>
              </a:rPr>
              <a:t> </a:t>
            </a:r>
            <a:r>
              <a:rPr sz="1400" dirty="0">
                <a:solidFill>
                  <a:srgbClr val="7E7E7E"/>
                </a:solidFill>
                <a:latin typeface="Calibri"/>
                <a:cs typeface="Calibri"/>
              </a:rPr>
              <a:t>the</a:t>
            </a:r>
            <a:r>
              <a:rPr sz="1400" spc="-10" dirty="0">
                <a:solidFill>
                  <a:srgbClr val="7E7E7E"/>
                </a:solidFill>
                <a:latin typeface="Calibri"/>
                <a:cs typeface="Calibri"/>
              </a:rPr>
              <a:t> designated</a:t>
            </a:r>
            <a:r>
              <a:rPr sz="1400" spc="10" dirty="0">
                <a:solidFill>
                  <a:srgbClr val="7E7E7E"/>
                </a:solidFill>
                <a:latin typeface="Calibri"/>
                <a:cs typeface="Calibri"/>
              </a:rPr>
              <a:t> </a:t>
            </a:r>
            <a:r>
              <a:rPr sz="1400" spc="-10" dirty="0">
                <a:solidFill>
                  <a:srgbClr val="7E7E7E"/>
                </a:solidFill>
                <a:latin typeface="Calibri"/>
                <a:cs typeface="Calibri"/>
              </a:rPr>
              <a:t>infrastructure.</a:t>
            </a:r>
            <a:endParaRPr sz="1400">
              <a:latin typeface="Calibri"/>
              <a:cs typeface="Calibri"/>
            </a:endParaRPr>
          </a:p>
          <a:p>
            <a:pPr marL="184785" indent="-93345">
              <a:lnSpc>
                <a:spcPts val="1675"/>
              </a:lnSpc>
              <a:buChar char="-"/>
              <a:tabLst>
                <a:tab pos="184785" algn="l"/>
              </a:tabLst>
            </a:pPr>
            <a:r>
              <a:rPr sz="1400" dirty="0">
                <a:solidFill>
                  <a:srgbClr val="7E7E7E"/>
                </a:solidFill>
                <a:latin typeface="Calibri"/>
                <a:cs typeface="Calibri"/>
              </a:rPr>
              <a:t>Data</a:t>
            </a:r>
            <a:r>
              <a:rPr sz="1400" spc="-30" dirty="0">
                <a:solidFill>
                  <a:srgbClr val="7E7E7E"/>
                </a:solidFill>
                <a:latin typeface="Calibri"/>
                <a:cs typeface="Calibri"/>
              </a:rPr>
              <a:t> </a:t>
            </a:r>
            <a:r>
              <a:rPr sz="1400" spc="-10" dirty="0">
                <a:solidFill>
                  <a:srgbClr val="7E7E7E"/>
                </a:solidFill>
                <a:latin typeface="Calibri"/>
                <a:cs typeface="Calibri"/>
              </a:rPr>
              <a:t>Migration:</a:t>
            </a:r>
            <a:r>
              <a:rPr sz="1400" spc="-25" dirty="0">
                <a:solidFill>
                  <a:srgbClr val="7E7E7E"/>
                </a:solidFill>
                <a:latin typeface="Calibri"/>
                <a:cs typeface="Calibri"/>
              </a:rPr>
              <a:t> Transfer</a:t>
            </a:r>
            <a:r>
              <a:rPr sz="1400" spc="-45" dirty="0">
                <a:solidFill>
                  <a:srgbClr val="7E7E7E"/>
                </a:solidFill>
                <a:latin typeface="Calibri"/>
                <a:cs typeface="Calibri"/>
              </a:rPr>
              <a:t> </a:t>
            </a:r>
            <a:r>
              <a:rPr sz="1400" spc="-10" dirty="0">
                <a:solidFill>
                  <a:srgbClr val="7E7E7E"/>
                </a:solidFill>
                <a:latin typeface="Calibri"/>
                <a:cs typeface="Calibri"/>
              </a:rPr>
              <a:t>existing </a:t>
            </a:r>
            <a:r>
              <a:rPr sz="1400" dirty="0">
                <a:solidFill>
                  <a:srgbClr val="7E7E7E"/>
                </a:solidFill>
                <a:latin typeface="Calibri"/>
                <a:cs typeface="Calibri"/>
              </a:rPr>
              <a:t>HR</a:t>
            </a:r>
            <a:r>
              <a:rPr sz="1400" spc="-40" dirty="0">
                <a:solidFill>
                  <a:srgbClr val="7E7E7E"/>
                </a:solidFill>
                <a:latin typeface="Calibri"/>
                <a:cs typeface="Calibri"/>
              </a:rPr>
              <a:t> </a:t>
            </a:r>
            <a:r>
              <a:rPr sz="1400" dirty="0">
                <a:solidFill>
                  <a:srgbClr val="7E7E7E"/>
                </a:solidFill>
                <a:latin typeface="Calibri"/>
                <a:cs typeface="Calibri"/>
              </a:rPr>
              <a:t>data</a:t>
            </a:r>
            <a:r>
              <a:rPr sz="1400" spc="-20" dirty="0">
                <a:solidFill>
                  <a:srgbClr val="7E7E7E"/>
                </a:solidFill>
                <a:latin typeface="Calibri"/>
                <a:cs typeface="Calibri"/>
              </a:rPr>
              <a:t> </a:t>
            </a:r>
            <a:r>
              <a:rPr sz="1400" dirty="0">
                <a:solidFill>
                  <a:srgbClr val="7E7E7E"/>
                </a:solidFill>
                <a:latin typeface="Calibri"/>
                <a:cs typeface="Calibri"/>
              </a:rPr>
              <a:t>to</a:t>
            </a:r>
            <a:r>
              <a:rPr sz="1400" spc="-25" dirty="0">
                <a:solidFill>
                  <a:srgbClr val="7E7E7E"/>
                </a:solidFill>
                <a:latin typeface="Calibri"/>
                <a:cs typeface="Calibri"/>
              </a:rPr>
              <a:t> </a:t>
            </a:r>
            <a:r>
              <a:rPr sz="1400" spc="-10" dirty="0">
                <a:solidFill>
                  <a:srgbClr val="7E7E7E"/>
                </a:solidFill>
                <a:latin typeface="Calibri"/>
                <a:cs typeface="Calibri"/>
              </a:rPr>
              <a:t>Numla.HR.</a:t>
            </a:r>
            <a:endParaRPr sz="1400">
              <a:latin typeface="Calibri"/>
              <a:cs typeface="Calibri"/>
            </a:endParaRPr>
          </a:p>
          <a:p>
            <a:pPr marL="12700">
              <a:lnSpc>
                <a:spcPts val="1914"/>
              </a:lnSpc>
            </a:pPr>
            <a:r>
              <a:rPr sz="1600" b="1" dirty="0">
                <a:solidFill>
                  <a:srgbClr val="7E7E7E"/>
                </a:solidFill>
                <a:latin typeface="Calibri"/>
                <a:cs typeface="Calibri"/>
              </a:rPr>
              <a:t>Week</a:t>
            </a:r>
            <a:r>
              <a:rPr sz="1600" b="1" spc="-80" dirty="0">
                <a:solidFill>
                  <a:srgbClr val="7E7E7E"/>
                </a:solidFill>
                <a:latin typeface="Calibri"/>
                <a:cs typeface="Calibri"/>
              </a:rPr>
              <a:t> </a:t>
            </a:r>
            <a:r>
              <a:rPr sz="1600" b="1" spc="-25" dirty="0">
                <a:solidFill>
                  <a:srgbClr val="7E7E7E"/>
                </a:solidFill>
                <a:latin typeface="Calibri"/>
                <a:cs typeface="Calibri"/>
              </a:rPr>
              <a:t>4:</a:t>
            </a:r>
            <a:endParaRPr sz="1600">
              <a:latin typeface="Calibri"/>
              <a:cs typeface="Calibri"/>
            </a:endParaRPr>
          </a:p>
          <a:p>
            <a:pPr marL="184785" indent="-93345">
              <a:lnSpc>
                <a:spcPts val="1675"/>
              </a:lnSpc>
              <a:spcBef>
                <a:spcPts val="10"/>
              </a:spcBef>
              <a:buChar char="-"/>
              <a:tabLst>
                <a:tab pos="184785" algn="l"/>
              </a:tabLst>
            </a:pPr>
            <a:r>
              <a:rPr sz="1400" dirty="0">
                <a:solidFill>
                  <a:srgbClr val="7E7E7E"/>
                </a:solidFill>
                <a:latin typeface="Calibri"/>
                <a:cs typeface="Calibri"/>
              </a:rPr>
              <a:t>User</a:t>
            </a:r>
            <a:r>
              <a:rPr sz="1400" spc="-50" dirty="0">
                <a:solidFill>
                  <a:srgbClr val="7E7E7E"/>
                </a:solidFill>
                <a:latin typeface="Calibri"/>
                <a:cs typeface="Calibri"/>
              </a:rPr>
              <a:t> </a:t>
            </a:r>
            <a:r>
              <a:rPr sz="1400" spc="-20" dirty="0">
                <a:solidFill>
                  <a:srgbClr val="7E7E7E"/>
                </a:solidFill>
                <a:latin typeface="Calibri"/>
                <a:cs typeface="Calibri"/>
              </a:rPr>
              <a:t>Training:</a:t>
            </a:r>
            <a:r>
              <a:rPr sz="1400" spc="-30" dirty="0">
                <a:solidFill>
                  <a:srgbClr val="7E7E7E"/>
                </a:solidFill>
                <a:latin typeface="Calibri"/>
                <a:cs typeface="Calibri"/>
              </a:rPr>
              <a:t> </a:t>
            </a:r>
            <a:r>
              <a:rPr sz="1400" dirty="0">
                <a:solidFill>
                  <a:srgbClr val="7E7E7E"/>
                </a:solidFill>
                <a:latin typeface="Calibri"/>
                <a:cs typeface="Calibri"/>
              </a:rPr>
              <a:t>Begin</a:t>
            </a:r>
            <a:r>
              <a:rPr sz="1400" spc="-30" dirty="0">
                <a:solidFill>
                  <a:srgbClr val="7E7E7E"/>
                </a:solidFill>
                <a:latin typeface="Calibri"/>
                <a:cs typeface="Calibri"/>
              </a:rPr>
              <a:t> </a:t>
            </a:r>
            <a:r>
              <a:rPr sz="1400" dirty="0">
                <a:solidFill>
                  <a:srgbClr val="7E7E7E"/>
                </a:solidFill>
                <a:latin typeface="Calibri"/>
                <a:cs typeface="Calibri"/>
              </a:rPr>
              <a:t>training</a:t>
            </a:r>
            <a:r>
              <a:rPr sz="1400" spc="-20" dirty="0">
                <a:solidFill>
                  <a:srgbClr val="7E7E7E"/>
                </a:solidFill>
                <a:latin typeface="Calibri"/>
                <a:cs typeface="Calibri"/>
              </a:rPr>
              <a:t> </a:t>
            </a:r>
            <a:r>
              <a:rPr sz="1400" dirty="0">
                <a:solidFill>
                  <a:srgbClr val="7E7E7E"/>
                </a:solidFill>
                <a:latin typeface="Calibri"/>
                <a:cs typeface="Calibri"/>
              </a:rPr>
              <a:t>sessions</a:t>
            </a:r>
            <a:r>
              <a:rPr sz="1400" spc="-40" dirty="0">
                <a:solidFill>
                  <a:srgbClr val="7E7E7E"/>
                </a:solidFill>
                <a:latin typeface="Calibri"/>
                <a:cs typeface="Calibri"/>
              </a:rPr>
              <a:t> </a:t>
            </a:r>
            <a:r>
              <a:rPr sz="1400" dirty="0">
                <a:solidFill>
                  <a:srgbClr val="7E7E7E"/>
                </a:solidFill>
                <a:latin typeface="Calibri"/>
                <a:cs typeface="Calibri"/>
              </a:rPr>
              <a:t>for</a:t>
            </a:r>
            <a:r>
              <a:rPr sz="1400" spc="-50" dirty="0">
                <a:solidFill>
                  <a:srgbClr val="7E7E7E"/>
                </a:solidFill>
                <a:latin typeface="Calibri"/>
                <a:cs typeface="Calibri"/>
              </a:rPr>
              <a:t> </a:t>
            </a:r>
            <a:r>
              <a:rPr sz="1400" dirty="0">
                <a:solidFill>
                  <a:srgbClr val="7E7E7E"/>
                </a:solidFill>
                <a:latin typeface="Calibri"/>
                <a:cs typeface="Calibri"/>
              </a:rPr>
              <a:t>HR</a:t>
            </a:r>
            <a:r>
              <a:rPr sz="1400" spc="-30" dirty="0">
                <a:solidFill>
                  <a:srgbClr val="7E7E7E"/>
                </a:solidFill>
                <a:latin typeface="Calibri"/>
                <a:cs typeface="Calibri"/>
              </a:rPr>
              <a:t> </a:t>
            </a:r>
            <a:r>
              <a:rPr sz="1400" dirty="0">
                <a:solidFill>
                  <a:srgbClr val="7E7E7E"/>
                </a:solidFill>
                <a:latin typeface="Calibri"/>
                <a:cs typeface="Calibri"/>
              </a:rPr>
              <a:t>team</a:t>
            </a:r>
            <a:r>
              <a:rPr sz="1400" spc="-35" dirty="0">
                <a:solidFill>
                  <a:srgbClr val="7E7E7E"/>
                </a:solidFill>
                <a:latin typeface="Calibri"/>
                <a:cs typeface="Calibri"/>
              </a:rPr>
              <a:t> </a:t>
            </a:r>
            <a:r>
              <a:rPr sz="1400" dirty="0">
                <a:solidFill>
                  <a:srgbClr val="7E7E7E"/>
                </a:solidFill>
                <a:latin typeface="Calibri"/>
                <a:cs typeface="Calibri"/>
              </a:rPr>
              <a:t>members</a:t>
            </a:r>
            <a:r>
              <a:rPr sz="1400" spc="-30" dirty="0">
                <a:solidFill>
                  <a:srgbClr val="7E7E7E"/>
                </a:solidFill>
                <a:latin typeface="Calibri"/>
                <a:cs typeface="Calibri"/>
              </a:rPr>
              <a:t> </a:t>
            </a:r>
            <a:r>
              <a:rPr sz="1400" dirty="0">
                <a:solidFill>
                  <a:srgbClr val="7E7E7E"/>
                </a:solidFill>
                <a:latin typeface="Calibri"/>
                <a:cs typeface="Calibri"/>
              </a:rPr>
              <a:t>and</a:t>
            </a:r>
            <a:r>
              <a:rPr sz="1400" spc="-25" dirty="0">
                <a:solidFill>
                  <a:srgbClr val="7E7E7E"/>
                </a:solidFill>
                <a:latin typeface="Calibri"/>
                <a:cs typeface="Calibri"/>
              </a:rPr>
              <a:t> </a:t>
            </a:r>
            <a:r>
              <a:rPr sz="1400" spc="-10" dirty="0">
                <a:solidFill>
                  <a:srgbClr val="7E7E7E"/>
                </a:solidFill>
                <a:latin typeface="Calibri"/>
                <a:cs typeface="Calibri"/>
              </a:rPr>
              <a:t>end-users.</a:t>
            </a:r>
            <a:endParaRPr sz="1400">
              <a:latin typeface="Calibri"/>
              <a:cs typeface="Calibri"/>
            </a:endParaRPr>
          </a:p>
          <a:p>
            <a:pPr marL="184785" indent="-93345">
              <a:lnSpc>
                <a:spcPts val="1914"/>
              </a:lnSpc>
              <a:buChar char="-"/>
              <a:tabLst>
                <a:tab pos="184785" algn="l"/>
              </a:tabLst>
            </a:pPr>
            <a:r>
              <a:rPr sz="1400" spc="-10" dirty="0">
                <a:solidFill>
                  <a:srgbClr val="7E7E7E"/>
                </a:solidFill>
                <a:latin typeface="Calibri"/>
                <a:cs typeface="Calibri"/>
              </a:rPr>
              <a:t>System</a:t>
            </a:r>
            <a:r>
              <a:rPr sz="1400" spc="-55" dirty="0">
                <a:solidFill>
                  <a:srgbClr val="7E7E7E"/>
                </a:solidFill>
                <a:latin typeface="Calibri"/>
                <a:cs typeface="Calibri"/>
              </a:rPr>
              <a:t> </a:t>
            </a:r>
            <a:r>
              <a:rPr sz="1400" spc="-10" dirty="0">
                <a:solidFill>
                  <a:srgbClr val="7E7E7E"/>
                </a:solidFill>
                <a:latin typeface="Calibri"/>
                <a:cs typeface="Calibri"/>
              </a:rPr>
              <a:t>Configuration:</a:t>
            </a:r>
            <a:r>
              <a:rPr sz="1400" spc="-15" dirty="0">
                <a:solidFill>
                  <a:srgbClr val="7E7E7E"/>
                </a:solidFill>
                <a:latin typeface="Calibri"/>
                <a:cs typeface="Calibri"/>
              </a:rPr>
              <a:t> </a:t>
            </a:r>
            <a:r>
              <a:rPr sz="1400" spc="-10" dirty="0">
                <a:solidFill>
                  <a:srgbClr val="7E7E7E"/>
                </a:solidFill>
                <a:latin typeface="Calibri"/>
                <a:cs typeface="Calibri"/>
              </a:rPr>
              <a:t>Configure </a:t>
            </a:r>
            <a:r>
              <a:rPr sz="1400" dirty="0">
                <a:solidFill>
                  <a:srgbClr val="7E7E7E"/>
                </a:solidFill>
                <a:latin typeface="Calibri"/>
                <a:cs typeface="Calibri"/>
              </a:rPr>
              <a:t>Numla.HR</a:t>
            </a:r>
            <a:r>
              <a:rPr sz="1400" spc="-40" dirty="0">
                <a:solidFill>
                  <a:srgbClr val="7E7E7E"/>
                </a:solidFill>
                <a:latin typeface="Calibri"/>
                <a:cs typeface="Calibri"/>
              </a:rPr>
              <a:t> </a:t>
            </a:r>
            <a:r>
              <a:rPr sz="1400" spc="-10" dirty="0">
                <a:solidFill>
                  <a:srgbClr val="7E7E7E"/>
                </a:solidFill>
                <a:latin typeface="Calibri"/>
                <a:cs typeface="Calibri"/>
              </a:rPr>
              <a:t>according</a:t>
            </a:r>
            <a:r>
              <a:rPr sz="1400" spc="-15" dirty="0">
                <a:solidFill>
                  <a:srgbClr val="7E7E7E"/>
                </a:solidFill>
                <a:latin typeface="Calibri"/>
                <a:cs typeface="Calibri"/>
              </a:rPr>
              <a:t> </a:t>
            </a:r>
            <a:r>
              <a:rPr sz="1400" dirty="0">
                <a:solidFill>
                  <a:srgbClr val="7E7E7E"/>
                </a:solidFill>
                <a:latin typeface="Calibri"/>
                <a:cs typeface="Calibri"/>
              </a:rPr>
              <a:t>to</a:t>
            </a:r>
            <a:r>
              <a:rPr sz="1400" spc="-20" dirty="0">
                <a:solidFill>
                  <a:srgbClr val="7E7E7E"/>
                </a:solidFill>
                <a:latin typeface="Calibri"/>
                <a:cs typeface="Calibri"/>
              </a:rPr>
              <a:t> </a:t>
            </a:r>
            <a:r>
              <a:rPr sz="1400" dirty="0">
                <a:solidFill>
                  <a:srgbClr val="7E7E7E"/>
                </a:solidFill>
                <a:latin typeface="Calibri"/>
                <a:cs typeface="Calibri"/>
              </a:rPr>
              <a:t>your</a:t>
            </a:r>
            <a:r>
              <a:rPr sz="1400" spc="-35" dirty="0">
                <a:solidFill>
                  <a:srgbClr val="7E7E7E"/>
                </a:solidFill>
                <a:latin typeface="Calibri"/>
                <a:cs typeface="Calibri"/>
              </a:rPr>
              <a:t> </a:t>
            </a:r>
            <a:r>
              <a:rPr sz="1400" dirty="0">
                <a:solidFill>
                  <a:srgbClr val="7E7E7E"/>
                </a:solidFill>
                <a:latin typeface="Calibri"/>
                <a:cs typeface="Calibri"/>
              </a:rPr>
              <a:t>specific</a:t>
            </a:r>
            <a:r>
              <a:rPr sz="1400" spc="-15" dirty="0">
                <a:solidFill>
                  <a:srgbClr val="7E7E7E"/>
                </a:solidFill>
                <a:latin typeface="Calibri"/>
                <a:cs typeface="Calibri"/>
              </a:rPr>
              <a:t> </a:t>
            </a:r>
            <a:r>
              <a:rPr sz="1600" b="1" spc="-10" dirty="0">
                <a:solidFill>
                  <a:srgbClr val="3C7892"/>
                </a:solidFill>
                <a:latin typeface="Calibri"/>
                <a:cs typeface="Calibri"/>
              </a:rPr>
              <a:t>requirements.</a:t>
            </a:r>
            <a:endParaRPr sz="1600">
              <a:latin typeface="Calibri"/>
              <a:cs typeface="Calibri"/>
            </a:endParaRPr>
          </a:p>
          <a:p>
            <a:pPr marL="12700">
              <a:lnSpc>
                <a:spcPct val="100000"/>
              </a:lnSpc>
            </a:pPr>
            <a:r>
              <a:rPr sz="1600" b="1" dirty="0">
                <a:solidFill>
                  <a:srgbClr val="7E7E7E"/>
                </a:solidFill>
                <a:latin typeface="Calibri"/>
                <a:cs typeface="Calibri"/>
              </a:rPr>
              <a:t>Week</a:t>
            </a:r>
            <a:r>
              <a:rPr sz="1600" b="1" spc="-80" dirty="0">
                <a:solidFill>
                  <a:srgbClr val="7E7E7E"/>
                </a:solidFill>
                <a:latin typeface="Calibri"/>
                <a:cs typeface="Calibri"/>
              </a:rPr>
              <a:t> </a:t>
            </a:r>
            <a:r>
              <a:rPr sz="1600" b="1" spc="-10" dirty="0">
                <a:solidFill>
                  <a:srgbClr val="7E7E7E"/>
                </a:solidFill>
                <a:latin typeface="Calibri"/>
                <a:cs typeface="Calibri"/>
              </a:rPr>
              <a:t>5-</a:t>
            </a:r>
            <a:r>
              <a:rPr sz="1600" b="1" spc="-25" dirty="0">
                <a:solidFill>
                  <a:srgbClr val="7E7E7E"/>
                </a:solidFill>
                <a:latin typeface="Calibri"/>
                <a:cs typeface="Calibri"/>
              </a:rPr>
              <a:t>6:</a:t>
            </a:r>
            <a:endParaRPr sz="1600">
              <a:latin typeface="Calibri"/>
              <a:cs typeface="Calibri"/>
            </a:endParaRPr>
          </a:p>
          <a:p>
            <a:pPr marL="184785" indent="-93345">
              <a:lnSpc>
                <a:spcPct val="100000"/>
              </a:lnSpc>
              <a:spcBef>
                <a:spcPts val="10"/>
              </a:spcBef>
              <a:buChar char="-"/>
              <a:tabLst>
                <a:tab pos="184785" algn="l"/>
              </a:tabLst>
            </a:pPr>
            <a:r>
              <a:rPr sz="1400" spc="-25" dirty="0">
                <a:solidFill>
                  <a:srgbClr val="7E7E7E"/>
                </a:solidFill>
                <a:latin typeface="Calibri"/>
                <a:cs typeface="Calibri"/>
              </a:rPr>
              <a:t>Testing </a:t>
            </a:r>
            <a:r>
              <a:rPr sz="1400" dirty="0">
                <a:solidFill>
                  <a:srgbClr val="7E7E7E"/>
                </a:solidFill>
                <a:latin typeface="Calibri"/>
                <a:cs typeface="Calibri"/>
              </a:rPr>
              <a:t>and</a:t>
            </a:r>
            <a:r>
              <a:rPr sz="1400" spc="-30" dirty="0">
                <a:solidFill>
                  <a:srgbClr val="7E7E7E"/>
                </a:solidFill>
                <a:latin typeface="Calibri"/>
                <a:cs typeface="Calibri"/>
              </a:rPr>
              <a:t> </a:t>
            </a:r>
            <a:r>
              <a:rPr sz="1400" dirty="0">
                <a:solidFill>
                  <a:srgbClr val="7E7E7E"/>
                </a:solidFill>
                <a:latin typeface="Calibri"/>
                <a:cs typeface="Calibri"/>
              </a:rPr>
              <a:t>Quality</a:t>
            </a:r>
            <a:r>
              <a:rPr sz="1400" spc="-30" dirty="0">
                <a:solidFill>
                  <a:srgbClr val="7E7E7E"/>
                </a:solidFill>
                <a:latin typeface="Calibri"/>
                <a:cs typeface="Calibri"/>
              </a:rPr>
              <a:t> </a:t>
            </a:r>
            <a:r>
              <a:rPr sz="1400" spc="-10" dirty="0">
                <a:solidFill>
                  <a:srgbClr val="7E7E7E"/>
                </a:solidFill>
                <a:latin typeface="Calibri"/>
                <a:cs typeface="Calibri"/>
              </a:rPr>
              <a:t>Assurance:</a:t>
            </a:r>
            <a:r>
              <a:rPr sz="1400" spc="-40" dirty="0">
                <a:solidFill>
                  <a:srgbClr val="7E7E7E"/>
                </a:solidFill>
                <a:latin typeface="Calibri"/>
                <a:cs typeface="Calibri"/>
              </a:rPr>
              <a:t> </a:t>
            </a:r>
            <a:r>
              <a:rPr sz="1400" spc="-10" dirty="0">
                <a:solidFill>
                  <a:srgbClr val="7E7E7E"/>
                </a:solidFill>
                <a:latin typeface="Calibri"/>
                <a:cs typeface="Calibri"/>
              </a:rPr>
              <a:t>Perform</a:t>
            </a:r>
            <a:r>
              <a:rPr sz="1400" spc="-65" dirty="0">
                <a:solidFill>
                  <a:srgbClr val="7E7E7E"/>
                </a:solidFill>
                <a:latin typeface="Calibri"/>
                <a:cs typeface="Calibri"/>
              </a:rPr>
              <a:t> </a:t>
            </a:r>
            <a:r>
              <a:rPr sz="1400" dirty="0">
                <a:solidFill>
                  <a:srgbClr val="7E7E7E"/>
                </a:solidFill>
                <a:latin typeface="Calibri"/>
                <a:cs typeface="Calibri"/>
              </a:rPr>
              <a:t>thorough</a:t>
            </a:r>
            <a:r>
              <a:rPr sz="1400" spc="-30" dirty="0">
                <a:solidFill>
                  <a:srgbClr val="7E7E7E"/>
                </a:solidFill>
                <a:latin typeface="Calibri"/>
                <a:cs typeface="Calibri"/>
              </a:rPr>
              <a:t> </a:t>
            </a:r>
            <a:r>
              <a:rPr sz="1400" spc="-10" dirty="0">
                <a:solidFill>
                  <a:srgbClr val="7E7E7E"/>
                </a:solidFill>
                <a:latin typeface="Calibri"/>
                <a:cs typeface="Calibri"/>
              </a:rPr>
              <a:t>system</a:t>
            </a:r>
            <a:r>
              <a:rPr sz="1400" spc="-50" dirty="0">
                <a:solidFill>
                  <a:srgbClr val="7E7E7E"/>
                </a:solidFill>
                <a:latin typeface="Calibri"/>
                <a:cs typeface="Calibri"/>
              </a:rPr>
              <a:t> </a:t>
            </a:r>
            <a:r>
              <a:rPr sz="1400" spc="-10" dirty="0">
                <a:solidFill>
                  <a:srgbClr val="7E7E7E"/>
                </a:solidFill>
                <a:latin typeface="Calibri"/>
                <a:cs typeface="Calibri"/>
              </a:rPr>
              <a:t>testing</a:t>
            </a:r>
            <a:r>
              <a:rPr sz="1400" spc="-20" dirty="0">
                <a:solidFill>
                  <a:srgbClr val="7E7E7E"/>
                </a:solidFill>
                <a:latin typeface="Calibri"/>
                <a:cs typeface="Calibri"/>
              </a:rPr>
              <a:t> </a:t>
            </a:r>
            <a:r>
              <a:rPr sz="1400" dirty="0">
                <a:solidFill>
                  <a:srgbClr val="7E7E7E"/>
                </a:solidFill>
                <a:latin typeface="Calibri"/>
                <a:cs typeface="Calibri"/>
              </a:rPr>
              <a:t>to</a:t>
            </a:r>
            <a:r>
              <a:rPr sz="1400" spc="-25" dirty="0">
                <a:solidFill>
                  <a:srgbClr val="7E7E7E"/>
                </a:solidFill>
                <a:latin typeface="Calibri"/>
                <a:cs typeface="Calibri"/>
              </a:rPr>
              <a:t> </a:t>
            </a:r>
            <a:r>
              <a:rPr sz="1400" spc="-10" dirty="0">
                <a:solidFill>
                  <a:srgbClr val="7E7E7E"/>
                </a:solidFill>
                <a:latin typeface="Calibri"/>
                <a:cs typeface="Calibri"/>
              </a:rPr>
              <a:t>identify</a:t>
            </a:r>
            <a:r>
              <a:rPr sz="1400" spc="-25" dirty="0">
                <a:solidFill>
                  <a:srgbClr val="7E7E7E"/>
                </a:solidFill>
                <a:latin typeface="Calibri"/>
                <a:cs typeface="Calibri"/>
              </a:rPr>
              <a:t> </a:t>
            </a:r>
            <a:r>
              <a:rPr sz="1400" dirty="0">
                <a:solidFill>
                  <a:srgbClr val="7E7E7E"/>
                </a:solidFill>
                <a:latin typeface="Calibri"/>
                <a:cs typeface="Calibri"/>
              </a:rPr>
              <a:t>and</a:t>
            </a:r>
            <a:r>
              <a:rPr sz="1400" spc="-30" dirty="0">
                <a:solidFill>
                  <a:srgbClr val="7E7E7E"/>
                </a:solidFill>
                <a:latin typeface="Calibri"/>
                <a:cs typeface="Calibri"/>
              </a:rPr>
              <a:t> </a:t>
            </a:r>
            <a:r>
              <a:rPr sz="1400" dirty="0">
                <a:solidFill>
                  <a:srgbClr val="7E7E7E"/>
                </a:solidFill>
                <a:latin typeface="Calibri"/>
                <a:cs typeface="Calibri"/>
              </a:rPr>
              <a:t>rectify</a:t>
            </a:r>
            <a:r>
              <a:rPr sz="1400" spc="-25" dirty="0">
                <a:solidFill>
                  <a:srgbClr val="7E7E7E"/>
                </a:solidFill>
                <a:latin typeface="Calibri"/>
                <a:cs typeface="Calibri"/>
              </a:rPr>
              <a:t> </a:t>
            </a:r>
            <a:r>
              <a:rPr sz="1400" dirty="0">
                <a:solidFill>
                  <a:srgbClr val="7E7E7E"/>
                </a:solidFill>
                <a:latin typeface="Calibri"/>
                <a:cs typeface="Calibri"/>
              </a:rPr>
              <a:t>any</a:t>
            </a:r>
            <a:r>
              <a:rPr sz="1400" spc="-30" dirty="0">
                <a:solidFill>
                  <a:srgbClr val="7E7E7E"/>
                </a:solidFill>
                <a:latin typeface="Calibri"/>
                <a:cs typeface="Calibri"/>
              </a:rPr>
              <a:t> </a:t>
            </a:r>
            <a:r>
              <a:rPr sz="1400" spc="-10" dirty="0">
                <a:solidFill>
                  <a:srgbClr val="7E7E7E"/>
                </a:solidFill>
                <a:latin typeface="Calibri"/>
                <a:cs typeface="Calibri"/>
              </a:rPr>
              <a:t>issues.</a:t>
            </a:r>
            <a:endParaRPr sz="1400">
              <a:latin typeface="Calibri"/>
              <a:cs typeface="Calibri"/>
            </a:endParaRPr>
          </a:p>
          <a:p>
            <a:pPr marL="184150" marR="810895" indent="-93345">
              <a:lnSpc>
                <a:spcPct val="100000"/>
              </a:lnSpc>
              <a:buChar char="-"/>
              <a:tabLst>
                <a:tab pos="210185" algn="l"/>
              </a:tabLst>
            </a:pPr>
            <a:r>
              <a:rPr sz="1400" dirty="0">
                <a:solidFill>
                  <a:srgbClr val="7E7E7E"/>
                </a:solidFill>
                <a:latin typeface="Calibri"/>
                <a:cs typeface="Calibri"/>
              </a:rPr>
              <a:t>User</a:t>
            </a:r>
            <a:r>
              <a:rPr sz="1400" spc="-45" dirty="0">
                <a:solidFill>
                  <a:srgbClr val="7E7E7E"/>
                </a:solidFill>
                <a:latin typeface="Calibri"/>
                <a:cs typeface="Calibri"/>
              </a:rPr>
              <a:t> </a:t>
            </a:r>
            <a:r>
              <a:rPr sz="1400" spc="-10" dirty="0">
                <a:solidFill>
                  <a:srgbClr val="7E7E7E"/>
                </a:solidFill>
                <a:latin typeface="Calibri"/>
                <a:cs typeface="Calibri"/>
              </a:rPr>
              <a:t>Acceptance</a:t>
            </a:r>
            <a:r>
              <a:rPr sz="1400" spc="-20" dirty="0">
                <a:solidFill>
                  <a:srgbClr val="7E7E7E"/>
                </a:solidFill>
                <a:latin typeface="Calibri"/>
                <a:cs typeface="Calibri"/>
              </a:rPr>
              <a:t> Testing:</a:t>
            </a:r>
            <a:r>
              <a:rPr sz="1400" spc="-10" dirty="0">
                <a:solidFill>
                  <a:srgbClr val="7E7E7E"/>
                </a:solidFill>
                <a:latin typeface="Calibri"/>
                <a:cs typeface="Calibri"/>
              </a:rPr>
              <a:t> </a:t>
            </a:r>
            <a:r>
              <a:rPr sz="1400" dirty="0">
                <a:solidFill>
                  <a:srgbClr val="7E7E7E"/>
                </a:solidFill>
                <a:latin typeface="Calibri"/>
                <a:cs typeface="Calibri"/>
              </a:rPr>
              <a:t>Conduct</a:t>
            </a:r>
            <a:r>
              <a:rPr sz="1400" spc="-10" dirty="0">
                <a:solidFill>
                  <a:srgbClr val="7E7E7E"/>
                </a:solidFill>
                <a:latin typeface="Calibri"/>
                <a:cs typeface="Calibri"/>
              </a:rPr>
              <a:t> </a:t>
            </a:r>
            <a:r>
              <a:rPr sz="1400" dirty="0">
                <a:solidFill>
                  <a:srgbClr val="7E7E7E"/>
                </a:solidFill>
                <a:latin typeface="Calibri"/>
                <a:cs typeface="Calibri"/>
              </a:rPr>
              <a:t>user</a:t>
            </a:r>
            <a:r>
              <a:rPr sz="1400" spc="-20" dirty="0">
                <a:solidFill>
                  <a:srgbClr val="7E7E7E"/>
                </a:solidFill>
                <a:latin typeface="Calibri"/>
                <a:cs typeface="Calibri"/>
              </a:rPr>
              <a:t> </a:t>
            </a:r>
            <a:r>
              <a:rPr sz="1400" spc="-10" dirty="0">
                <a:solidFill>
                  <a:srgbClr val="7E7E7E"/>
                </a:solidFill>
                <a:latin typeface="Calibri"/>
                <a:cs typeface="Calibri"/>
              </a:rPr>
              <a:t>acceptance testing</a:t>
            </a:r>
            <a:r>
              <a:rPr sz="1400" spc="-15" dirty="0">
                <a:solidFill>
                  <a:srgbClr val="7E7E7E"/>
                </a:solidFill>
                <a:latin typeface="Calibri"/>
                <a:cs typeface="Calibri"/>
              </a:rPr>
              <a:t> </a:t>
            </a:r>
            <a:r>
              <a:rPr sz="1400" dirty="0">
                <a:solidFill>
                  <a:srgbClr val="7E7E7E"/>
                </a:solidFill>
                <a:latin typeface="Calibri"/>
                <a:cs typeface="Calibri"/>
              </a:rPr>
              <a:t>with</a:t>
            </a:r>
            <a:r>
              <a:rPr sz="1400" spc="-25" dirty="0">
                <a:solidFill>
                  <a:srgbClr val="7E7E7E"/>
                </a:solidFill>
                <a:latin typeface="Calibri"/>
                <a:cs typeface="Calibri"/>
              </a:rPr>
              <a:t> </a:t>
            </a:r>
            <a:r>
              <a:rPr sz="1400" dirty="0">
                <a:solidFill>
                  <a:srgbClr val="7E7E7E"/>
                </a:solidFill>
                <a:latin typeface="Calibri"/>
                <a:cs typeface="Calibri"/>
              </a:rPr>
              <a:t>the</a:t>
            </a:r>
            <a:r>
              <a:rPr sz="1400" spc="-20" dirty="0">
                <a:solidFill>
                  <a:srgbClr val="7E7E7E"/>
                </a:solidFill>
                <a:latin typeface="Calibri"/>
                <a:cs typeface="Calibri"/>
              </a:rPr>
              <a:t> </a:t>
            </a:r>
            <a:r>
              <a:rPr sz="1400" dirty="0">
                <a:solidFill>
                  <a:srgbClr val="7E7E7E"/>
                </a:solidFill>
                <a:latin typeface="Calibri"/>
                <a:cs typeface="Calibri"/>
              </a:rPr>
              <a:t>HR</a:t>
            </a:r>
            <a:r>
              <a:rPr sz="1400" spc="-30" dirty="0">
                <a:solidFill>
                  <a:srgbClr val="7E7E7E"/>
                </a:solidFill>
                <a:latin typeface="Calibri"/>
                <a:cs typeface="Calibri"/>
              </a:rPr>
              <a:t> </a:t>
            </a:r>
            <a:r>
              <a:rPr sz="1400" dirty="0">
                <a:solidFill>
                  <a:srgbClr val="7E7E7E"/>
                </a:solidFill>
                <a:latin typeface="Calibri"/>
                <a:cs typeface="Calibri"/>
              </a:rPr>
              <a:t>team</a:t>
            </a:r>
            <a:r>
              <a:rPr sz="1400" spc="-35" dirty="0">
                <a:solidFill>
                  <a:srgbClr val="7E7E7E"/>
                </a:solidFill>
                <a:latin typeface="Calibri"/>
                <a:cs typeface="Calibri"/>
              </a:rPr>
              <a:t> </a:t>
            </a:r>
            <a:r>
              <a:rPr sz="1400" dirty="0">
                <a:solidFill>
                  <a:srgbClr val="7E7E7E"/>
                </a:solidFill>
                <a:latin typeface="Calibri"/>
                <a:cs typeface="Calibri"/>
              </a:rPr>
              <a:t>to</a:t>
            </a:r>
            <a:r>
              <a:rPr sz="1400" spc="-20" dirty="0">
                <a:solidFill>
                  <a:srgbClr val="7E7E7E"/>
                </a:solidFill>
                <a:latin typeface="Calibri"/>
                <a:cs typeface="Calibri"/>
              </a:rPr>
              <a:t> </a:t>
            </a:r>
            <a:r>
              <a:rPr sz="1400" spc="-10" dirty="0">
                <a:solidFill>
                  <a:srgbClr val="7E7E7E"/>
                </a:solidFill>
                <a:latin typeface="Calibri"/>
                <a:cs typeface="Calibri"/>
              </a:rPr>
              <a:t>ensure 	</a:t>
            </a:r>
            <a:r>
              <a:rPr sz="1400" dirty="0">
                <a:solidFill>
                  <a:srgbClr val="7E7E7E"/>
                </a:solidFill>
                <a:latin typeface="Calibri"/>
                <a:cs typeface="Calibri"/>
              </a:rPr>
              <a:t>functionality</a:t>
            </a:r>
            <a:r>
              <a:rPr sz="1400" spc="-40" dirty="0">
                <a:solidFill>
                  <a:srgbClr val="7E7E7E"/>
                </a:solidFill>
                <a:latin typeface="Calibri"/>
                <a:cs typeface="Calibri"/>
              </a:rPr>
              <a:t> </a:t>
            </a:r>
            <a:r>
              <a:rPr sz="1400" dirty="0">
                <a:solidFill>
                  <a:srgbClr val="7E7E7E"/>
                </a:solidFill>
                <a:latin typeface="Calibri"/>
                <a:cs typeface="Calibri"/>
              </a:rPr>
              <a:t>aligns</a:t>
            </a:r>
            <a:r>
              <a:rPr sz="1400" spc="-40" dirty="0">
                <a:solidFill>
                  <a:srgbClr val="7E7E7E"/>
                </a:solidFill>
                <a:latin typeface="Calibri"/>
                <a:cs typeface="Calibri"/>
              </a:rPr>
              <a:t> </a:t>
            </a:r>
            <a:r>
              <a:rPr sz="1400" dirty="0">
                <a:solidFill>
                  <a:srgbClr val="7E7E7E"/>
                </a:solidFill>
                <a:latin typeface="Calibri"/>
                <a:cs typeface="Calibri"/>
              </a:rPr>
              <a:t>with</a:t>
            </a:r>
            <a:r>
              <a:rPr sz="1400" spc="-55" dirty="0">
                <a:solidFill>
                  <a:srgbClr val="7E7E7E"/>
                </a:solidFill>
                <a:latin typeface="Calibri"/>
                <a:cs typeface="Calibri"/>
              </a:rPr>
              <a:t> </a:t>
            </a:r>
            <a:r>
              <a:rPr sz="1400" spc="-10" dirty="0">
                <a:solidFill>
                  <a:srgbClr val="7E7E7E"/>
                </a:solidFill>
                <a:latin typeface="Calibri"/>
                <a:cs typeface="Calibri"/>
              </a:rPr>
              <a:t>expectations.</a:t>
            </a:r>
            <a:endParaRPr sz="140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67767"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77BD6"/>
                </a:solidFill>
                <a:latin typeface="Calibri"/>
                <a:cs typeface="Calibri"/>
              </a:rPr>
              <a:t>Implementation </a:t>
            </a:r>
            <a:r>
              <a:rPr sz="1800"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394" y="913638"/>
            <a:ext cx="3357879"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D9AF"/>
                </a:solidFill>
                <a:latin typeface="Calibri"/>
                <a:cs typeface="Calibri"/>
              </a:rPr>
              <a:t>Phase</a:t>
            </a:r>
            <a:r>
              <a:rPr sz="1800" b="1" spc="-55" dirty="0">
                <a:solidFill>
                  <a:srgbClr val="00D9AF"/>
                </a:solidFill>
                <a:latin typeface="Calibri"/>
                <a:cs typeface="Calibri"/>
              </a:rPr>
              <a:t> </a:t>
            </a:r>
            <a:r>
              <a:rPr sz="1800" b="1" dirty="0">
                <a:solidFill>
                  <a:srgbClr val="00D9AF"/>
                </a:solidFill>
                <a:latin typeface="Calibri"/>
                <a:cs typeface="Calibri"/>
              </a:rPr>
              <a:t>3:</a:t>
            </a:r>
            <a:r>
              <a:rPr sz="1800" b="1" spc="-35" dirty="0">
                <a:solidFill>
                  <a:srgbClr val="00D9AF"/>
                </a:solidFill>
                <a:latin typeface="Calibri"/>
                <a:cs typeface="Calibri"/>
              </a:rPr>
              <a:t> </a:t>
            </a:r>
            <a:r>
              <a:rPr sz="1800" b="1" dirty="0">
                <a:solidFill>
                  <a:srgbClr val="00D9AF"/>
                </a:solidFill>
                <a:latin typeface="Calibri"/>
                <a:cs typeface="Calibri"/>
              </a:rPr>
              <a:t>Implementation</a:t>
            </a:r>
            <a:r>
              <a:rPr sz="1800" b="1" spc="-45" dirty="0">
                <a:solidFill>
                  <a:srgbClr val="00D9AF"/>
                </a:solidFill>
                <a:latin typeface="Calibri"/>
                <a:cs typeface="Calibri"/>
              </a:rPr>
              <a:t> </a:t>
            </a:r>
            <a:r>
              <a:rPr sz="1800" b="1" dirty="0">
                <a:solidFill>
                  <a:srgbClr val="00D9AF"/>
                </a:solidFill>
                <a:latin typeface="Calibri"/>
                <a:cs typeface="Calibri"/>
              </a:rPr>
              <a:t>(2</a:t>
            </a:r>
            <a:r>
              <a:rPr sz="1800" b="1" spc="-50" dirty="0">
                <a:solidFill>
                  <a:srgbClr val="00D9AF"/>
                </a:solidFill>
                <a:latin typeface="Calibri"/>
                <a:cs typeface="Calibri"/>
              </a:rPr>
              <a:t> </a:t>
            </a:r>
            <a:r>
              <a:rPr sz="1800" b="1" spc="-10" dirty="0">
                <a:solidFill>
                  <a:srgbClr val="00D9AF"/>
                </a:solidFill>
                <a:latin typeface="Calibri"/>
                <a:cs typeface="Calibri"/>
              </a:rPr>
              <a:t>weeks)</a:t>
            </a:r>
            <a:endParaRPr sz="1800">
              <a:latin typeface="Calibri"/>
              <a:cs typeface="Calibri"/>
            </a:endParaRPr>
          </a:p>
        </p:txBody>
      </p:sp>
      <p:sp>
        <p:nvSpPr>
          <p:cNvPr id="3" name="object 3"/>
          <p:cNvSpPr txBox="1"/>
          <p:nvPr/>
        </p:nvSpPr>
        <p:spPr>
          <a:xfrm>
            <a:off x="1755394" y="1434846"/>
            <a:ext cx="7006590" cy="1824989"/>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D0D0D"/>
                </a:solidFill>
                <a:latin typeface="Calibri"/>
                <a:cs typeface="Calibri"/>
              </a:rPr>
              <a:t>Week</a:t>
            </a:r>
            <a:r>
              <a:rPr sz="1600" b="1" spc="-55" dirty="0">
                <a:solidFill>
                  <a:srgbClr val="0D0D0D"/>
                </a:solidFill>
                <a:latin typeface="Calibri"/>
                <a:cs typeface="Calibri"/>
              </a:rPr>
              <a:t> </a:t>
            </a:r>
            <a:r>
              <a:rPr sz="1600" b="1" spc="-10" dirty="0">
                <a:solidFill>
                  <a:srgbClr val="0D0D0D"/>
                </a:solidFill>
                <a:latin typeface="Calibri"/>
                <a:cs typeface="Calibri"/>
              </a:rPr>
              <a:t>7-</a:t>
            </a:r>
            <a:r>
              <a:rPr sz="1600" b="1" dirty="0">
                <a:solidFill>
                  <a:srgbClr val="0D0D0D"/>
                </a:solidFill>
                <a:latin typeface="Calibri"/>
                <a:cs typeface="Calibri"/>
              </a:rPr>
              <a:t>8:</a:t>
            </a:r>
            <a:r>
              <a:rPr sz="1600" b="1" spc="-35" dirty="0">
                <a:solidFill>
                  <a:srgbClr val="0D0D0D"/>
                </a:solidFill>
                <a:latin typeface="Calibri"/>
                <a:cs typeface="Calibri"/>
              </a:rPr>
              <a:t> </a:t>
            </a:r>
            <a:r>
              <a:rPr sz="1600" b="1" spc="-10" dirty="0">
                <a:solidFill>
                  <a:srgbClr val="0D0D0D"/>
                </a:solidFill>
                <a:latin typeface="Calibri"/>
                <a:cs typeface="Calibri"/>
              </a:rPr>
              <a:t>System</a:t>
            </a:r>
            <a:r>
              <a:rPr sz="1600" b="1" spc="-40" dirty="0">
                <a:solidFill>
                  <a:srgbClr val="0D0D0D"/>
                </a:solidFill>
                <a:latin typeface="Calibri"/>
                <a:cs typeface="Calibri"/>
              </a:rPr>
              <a:t> </a:t>
            </a:r>
            <a:r>
              <a:rPr sz="1600" b="1" spc="-10" dirty="0">
                <a:solidFill>
                  <a:srgbClr val="0D0D0D"/>
                </a:solidFill>
                <a:latin typeface="Calibri"/>
                <a:cs typeface="Calibri"/>
              </a:rPr>
              <a:t>Rollout</a:t>
            </a:r>
            <a:endParaRPr sz="1600">
              <a:latin typeface="Calibri"/>
              <a:cs typeface="Calibri"/>
            </a:endParaRPr>
          </a:p>
          <a:p>
            <a:pPr marL="12700">
              <a:lnSpc>
                <a:spcPct val="100000"/>
              </a:lnSpc>
            </a:pPr>
            <a:r>
              <a:rPr sz="1600" b="1" dirty="0">
                <a:solidFill>
                  <a:srgbClr val="7E7E7E"/>
                </a:solidFill>
                <a:latin typeface="Calibri"/>
                <a:cs typeface="Calibri"/>
              </a:rPr>
              <a:t>Week</a:t>
            </a:r>
            <a:r>
              <a:rPr sz="1600" b="1" spc="-90" dirty="0">
                <a:solidFill>
                  <a:srgbClr val="7E7E7E"/>
                </a:solidFill>
                <a:latin typeface="Calibri"/>
                <a:cs typeface="Calibri"/>
              </a:rPr>
              <a:t> </a:t>
            </a:r>
            <a:r>
              <a:rPr sz="1600" b="1" spc="-50" dirty="0">
                <a:solidFill>
                  <a:srgbClr val="7E7E7E"/>
                </a:solidFill>
                <a:latin typeface="Calibri"/>
                <a:cs typeface="Calibri"/>
              </a:rPr>
              <a:t>7</a:t>
            </a:r>
            <a:endParaRPr sz="1600">
              <a:latin typeface="Calibri"/>
              <a:cs typeface="Calibri"/>
            </a:endParaRPr>
          </a:p>
          <a:p>
            <a:pPr marL="184785" indent="-93345">
              <a:lnSpc>
                <a:spcPct val="100000"/>
              </a:lnSpc>
              <a:spcBef>
                <a:spcPts val="10"/>
              </a:spcBef>
              <a:buChar char="-"/>
              <a:tabLst>
                <a:tab pos="184785" algn="l"/>
              </a:tabLst>
            </a:pPr>
            <a:r>
              <a:rPr sz="1400" dirty="0">
                <a:solidFill>
                  <a:srgbClr val="7E7E7E"/>
                </a:solidFill>
                <a:latin typeface="Calibri"/>
                <a:cs typeface="Calibri"/>
              </a:rPr>
              <a:t>Final</a:t>
            </a:r>
            <a:r>
              <a:rPr sz="1400" spc="-35" dirty="0">
                <a:solidFill>
                  <a:srgbClr val="7E7E7E"/>
                </a:solidFill>
                <a:latin typeface="Calibri"/>
                <a:cs typeface="Calibri"/>
              </a:rPr>
              <a:t> </a:t>
            </a:r>
            <a:r>
              <a:rPr sz="1400" dirty="0">
                <a:solidFill>
                  <a:srgbClr val="7E7E7E"/>
                </a:solidFill>
                <a:latin typeface="Calibri"/>
                <a:cs typeface="Calibri"/>
              </a:rPr>
              <a:t>Data</a:t>
            </a:r>
            <a:r>
              <a:rPr sz="1400" spc="-30" dirty="0">
                <a:solidFill>
                  <a:srgbClr val="7E7E7E"/>
                </a:solidFill>
                <a:latin typeface="Calibri"/>
                <a:cs typeface="Calibri"/>
              </a:rPr>
              <a:t> </a:t>
            </a:r>
            <a:r>
              <a:rPr sz="1400" spc="-10" dirty="0">
                <a:solidFill>
                  <a:srgbClr val="7E7E7E"/>
                </a:solidFill>
                <a:latin typeface="Calibri"/>
                <a:cs typeface="Calibri"/>
              </a:rPr>
              <a:t>Migration:</a:t>
            </a:r>
            <a:r>
              <a:rPr sz="1400" spc="-25" dirty="0">
                <a:solidFill>
                  <a:srgbClr val="7E7E7E"/>
                </a:solidFill>
                <a:latin typeface="Calibri"/>
                <a:cs typeface="Calibri"/>
              </a:rPr>
              <a:t> </a:t>
            </a:r>
            <a:r>
              <a:rPr sz="1400" spc="-10" dirty="0">
                <a:solidFill>
                  <a:srgbClr val="7E7E7E"/>
                </a:solidFill>
                <a:latin typeface="Calibri"/>
                <a:cs typeface="Calibri"/>
              </a:rPr>
              <a:t>Perform</a:t>
            </a:r>
            <a:r>
              <a:rPr sz="1400" spc="-60" dirty="0">
                <a:solidFill>
                  <a:srgbClr val="7E7E7E"/>
                </a:solidFill>
                <a:latin typeface="Calibri"/>
                <a:cs typeface="Calibri"/>
              </a:rPr>
              <a:t> </a:t>
            </a:r>
            <a:r>
              <a:rPr sz="1400" dirty="0">
                <a:solidFill>
                  <a:srgbClr val="7E7E7E"/>
                </a:solidFill>
                <a:latin typeface="Calibri"/>
                <a:cs typeface="Calibri"/>
              </a:rPr>
              <a:t>the</a:t>
            </a:r>
            <a:r>
              <a:rPr sz="1400" spc="-25" dirty="0">
                <a:solidFill>
                  <a:srgbClr val="7E7E7E"/>
                </a:solidFill>
                <a:latin typeface="Calibri"/>
                <a:cs typeface="Calibri"/>
              </a:rPr>
              <a:t> </a:t>
            </a:r>
            <a:r>
              <a:rPr sz="1400" dirty="0">
                <a:solidFill>
                  <a:srgbClr val="7E7E7E"/>
                </a:solidFill>
                <a:latin typeface="Calibri"/>
                <a:cs typeface="Calibri"/>
              </a:rPr>
              <a:t>last</a:t>
            </a:r>
            <a:r>
              <a:rPr sz="1400" spc="-35" dirty="0">
                <a:solidFill>
                  <a:srgbClr val="7E7E7E"/>
                </a:solidFill>
                <a:latin typeface="Calibri"/>
                <a:cs typeface="Calibri"/>
              </a:rPr>
              <a:t> </a:t>
            </a:r>
            <a:r>
              <a:rPr sz="1400" dirty="0">
                <a:solidFill>
                  <a:srgbClr val="7E7E7E"/>
                </a:solidFill>
                <a:latin typeface="Calibri"/>
                <a:cs typeface="Calibri"/>
              </a:rPr>
              <a:t>data</a:t>
            </a:r>
            <a:r>
              <a:rPr sz="1400" spc="-15" dirty="0">
                <a:solidFill>
                  <a:srgbClr val="7E7E7E"/>
                </a:solidFill>
                <a:latin typeface="Calibri"/>
                <a:cs typeface="Calibri"/>
              </a:rPr>
              <a:t> </a:t>
            </a:r>
            <a:r>
              <a:rPr sz="1400" spc="-10" dirty="0">
                <a:solidFill>
                  <a:srgbClr val="7E7E7E"/>
                </a:solidFill>
                <a:latin typeface="Calibri"/>
                <a:cs typeface="Calibri"/>
              </a:rPr>
              <a:t>migration</a:t>
            </a:r>
            <a:r>
              <a:rPr sz="1400" spc="-35" dirty="0">
                <a:solidFill>
                  <a:srgbClr val="7E7E7E"/>
                </a:solidFill>
                <a:latin typeface="Calibri"/>
                <a:cs typeface="Calibri"/>
              </a:rPr>
              <a:t> </a:t>
            </a:r>
            <a:r>
              <a:rPr sz="1400" dirty="0">
                <a:solidFill>
                  <a:srgbClr val="7E7E7E"/>
                </a:solidFill>
                <a:latin typeface="Calibri"/>
                <a:cs typeface="Calibri"/>
              </a:rPr>
              <a:t>to</a:t>
            </a:r>
            <a:r>
              <a:rPr sz="1400" spc="-30" dirty="0">
                <a:solidFill>
                  <a:srgbClr val="7E7E7E"/>
                </a:solidFill>
                <a:latin typeface="Calibri"/>
                <a:cs typeface="Calibri"/>
              </a:rPr>
              <a:t> </a:t>
            </a:r>
            <a:r>
              <a:rPr sz="1400" dirty="0">
                <a:solidFill>
                  <a:srgbClr val="7E7E7E"/>
                </a:solidFill>
                <a:latin typeface="Calibri"/>
                <a:cs typeface="Calibri"/>
              </a:rPr>
              <a:t>ensure</a:t>
            </a:r>
            <a:r>
              <a:rPr sz="1400" spc="-25" dirty="0">
                <a:solidFill>
                  <a:srgbClr val="7E7E7E"/>
                </a:solidFill>
                <a:latin typeface="Calibri"/>
                <a:cs typeface="Calibri"/>
              </a:rPr>
              <a:t> </a:t>
            </a:r>
            <a:r>
              <a:rPr sz="1400" dirty="0">
                <a:solidFill>
                  <a:srgbClr val="7E7E7E"/>
                </a:solidFill>
                <a:latin typeface="Calibri"/>
                <a:cs typeface="Calibri"/>
              </a:rPr>
              <a:t>all</a:t>
            </a:r>
            <a:r>
              <a:rPr sz="1400" spc="-15" dirty="0">
                <a:solidFill>
                  <a:srgbClr val="7E7E7E"/>
                </a:solidFill>
                <a:latin typeface="Calibri"/>
                <a:cs typeface="Calibri"/>
              </a:rPr>
              <a:t> </a:t>
            </a:r>
            <a:r>
              <a:rPr sz="1400" spc="-10" dirty="0">
                <a:solidFill>
                  <a:srgbClr val="7E7E7E"/>
                </a:solidFill>
                <a:latin typeface="Calibri"/>
                <a:cs typeface="Calibri"/>
              </a:rPr>
              <a:t>records</a:t>
            </a:r>
            <a:r>
              <a:rPr sz="1400" spc="-30" dirty="0">
                <a:solidFill>
                  <a:srgbClr val="7E7E7E"/>
                </a:solidFill>
                <a:latin typeface="Calibri"/>
                <a:cs typeface="Calibri"/>
              </a:rPr>
              <a:t> </a:t>
            </a:r>
            <a:r>
              <a:rPr sz="1400" dirty="0">
                <a:solidFill>
                  <a:srgbClr val="7E7E7E"/>
                </a:solidFill>
                <a:latin typeface="Calibri"/>
                <a:cs typeface="Calibri"/>
              </a:rPr>
              <a:t>are</a:t>
            </a:r>
            <a:r>
              <a:rPr sz="1400" spc="-35" dirty="0">
                <a:solidFill>
                  <a:srgbClr val="7E7E7E"/>
                </a:solidFill>
                <a:latin typeface="Calibri"/>
                <a:cs typeface="Calibri"/>
              </a:rPr>
              <a:t> </a:t>
            </a:r>
            <a:r>
              <a:rPr sz="1400" dirty="0">
                <a:solidFill>
                  <a:srgbClr val="7E7E7E"/>
                </a:solidFill>
                <a:latin typeface="Calibri"/>
                <a:cs typeface="Calibri"/>
              </a:rPr>
              <a:t>up</a:t>
            </a:r>
            <a:r>
              <a:rPr sz="1400" spc="-25" dirty="0">
                <a:solidFill>
                  <a:srgbClr val="7E7E7E"/>
                </a:solidFill>
                <a:latin typeface="Calibri"/>
                <a:cs typeface="Calibri"/>
              </a:rPr>
              <a:t> </a:t>
            </a:r>
            <a:r>
              <a:rPr sz="1400" dirty="0">
                <a:solidFill>
                  <a:srgbClr val="7E7E7E"/>
                </a:solidFill>
                <a:latin typeface="Calibri"/>
                <a:cs typeface="Calibri"/>
              </a:rPr>
              <a:t>to</a:t>
            </a:r>
            <a:r>
              <a:rPr sz="1400" spc="-25" dirty="0">
                <a:solidFill>
                  <a:srgbClr val="7E7E7E"/>
                </a:solidFill>
                <a:latin typeface="Calibri"/>
                <a:cs typeface="Calibri"/>
              </a:rPr>
              <a:t> </a:t>
            </a:r>
            <a:r>
              <a:rPr sz="1400" spc="-10" dirty="0">
                <a:solidFill>
                  <a:srgbClr val="7E7E7E"/>
                </a:solidFill>
                <a:latin typeface="Calibri"/>
                <a:cs typeface="Calibri"/>
              </a:rPr>
              <a:t>date.</a:t>
            </a:r>
            <a:endParaRPr sz="1400">
              <a:latin typeface="Calibri"/>
              <a:cs typeface="Calibri"/>
            </a:endParaRPr>
          </a:p>
          <a:p>
            <a:pPr marL="184785" indent="-93345">
              <a:lnSpc>
                <a:spcPts val="1675"/>
              </a:lnSpc>
              <a:buChar char="-"/>
              <a:tabLst>
                <a:tab pos="184785" algn="l"/>
              </a:tabLst>
            </a:pPr>
            <a:r>
              <a:rPr sz="1400" spc="-10" dirty="0">
                <a:solidFill>
                  <a:srgbClr val="7E7E7E"/>
                </a:solidFill>
                <a:latin typeface="Calibri"/>
                <a:cs typeface="Calibri"/>
              </a:rPr>
              <a:t>End-</a:t>
            </a:r>
            <a:r>
              <a:rPr sz="1400" dirty="0">
                <a:solidFill>
                  <a:srgbClr val="7E7E7E"/>
                </a:solidFill>
                <a:latin typeface="Calibri"/>
                <a:cs typeface="Calibri"/>
              </a:rPr>
              <a:t>User</a:t>
            </a:r>
            <a:r>
              <a:rPr sz="1400" spc="-25" dirty="0">
                <a:solidFill>
                  <a:srgbClr val="7E7E7E"/>
                </a:solidFill>
                <a:latin typeface="Calibri"/>
                <a:cs typeface="Calibri"/>
              </a:rPr>
              <a:t> </a:t>
            </a:r>
            <a:r>
              <a:rPr sz="1400" spc="-20" dirty="0">
                <a:solidFill>
                  <a:srgbClr val="7E7E7E"/>
                </a:solidFill>
                <a:latin typeface="Calibri"/>
                <a:cs typeface="Calibri"/>
              </a:rPr>
              <a:t>Training:</a:t>
            </a:r>
            <a:r>
              <a:rPr sz="1400" spc="-15" dirty="0">
                <a:solidFill>
                  <a:srgbClr val="7E7E7E"/>
                </a:solidFill>
                <a:latin typeface="Calibri"/>
                <a:cs typeface="Calibri"/>
              </a:rPr>
              <a:t> </a:t>
            </a:r>
            <a:r>
              <a:rPr sz="1400" dirty="0">
                <a:solidFill>
                  <a:srgbClr val="7E7E7E"/>
                </a:solidFill>
                <a:latin typeface="Calibri"/>
                <a:cs typeface="Calibri"/>
              </a:rPr>
              <a:t>Continue user</a:t>
            </a:r>
            <a:r>
              <a:rPr sz="1400" spc="-15" dirty="0">
                <a:solidFill>
                  <a:srgbClr val="7E7E7E"/>
                </a:solidFill>
                <a:latin typeface="Calibri"/>
                <a:cs typeface="Calibri"/>
              </a:rPr>
              <a:t> </a:t>
            </a:r>
            <a:r>
              <a:rPr sz="1400" spc="-10" dirty="0">
                <a:solidFill>
                  <a:srgbClr val="7E7E7E"/>
                </a:solidFill>
                <a:latin typeface="Calibri"/>
                <a:cs typeface="Calibri"/>
              </a:rPr>
              <a:t>training</a:t>
            </a:r>
            <a:r>
              <a:rPr sz="1400" spc="-15" dirty="0">
                <a:solidFill>
                  <a:srgbClr val="7E7E7E"/>
                </a:solidFill>
                <a:latin typeface="Calibri"/>
                <a:cs typeface="Calibri"/>
              </a:rPr>
              <a:t> </a:t>
            </a:r>
            <a:r>
              <a:rPr sz="1400" dirty="0">
                <a:solidFill>
                  <a:srgbClr val="7E7E7E"/>
                </a:solidFill>
                <a:latin typeface="Calibri"/>
                <a:cs typeface="Calibri"/>
              </a:rPr>
              <a:t>sessions,</a:t>
            </a:r>
            <a:r>
              <a:rPr sz="1400" spc="-20" dirty="0">
                <a:solidFill>
                  <a:srgbClr val="7E7E7E"/>
                </a:solidFill>
                <a:latin typeface="Calibri"/>
                <a:cs typeface="Calibri"/>
              </a:rPr>
              <a:t> </a:t>
            </a:r>
            <a:r>
              <a:rPr sz="1400" spc="-10" dirty="0">
                <a:solidFill>
                  <a:srgbClr val="7E7E7E"/>
                </a:solidFill>
                <a:latin typeface="Calibri"/>
                <a:cs typeface="Calibri"/>
              </a:rPr>
              <a:t>focusing</a:t>
            </a:r>
            <a:r>
              <a:rPr sz="1400" spc="-35" dirty="0">
                <a:solidFill>
                  <a:srgbClr val="7E7E7E"/>
                </a:solidFill>
                <a:latin typeface="Calibri"/>
                <a:cs typeface="Calibri"/>
              </a:rPr>
              <a:t> </a:t>
            </a:r>
            <a:r>
              <a:rPr sz="1400" dirty="0">
                <a:solidFill>
                  <a:srgbClr val="7E7E7E"/>
                </a:solidFill>
                <a:latin typeface="Calibri"/>
                <a:cs typeface="Calibri"/>
              </a:rPr>
              <a:t>on</a:t>
            </a:r>
            <a:r>
              <a:rPr sz="1400" spc="-25" dirty="0">
                <a:solidFill>
                  <a:srgbClr val="7E7E7E"/>
                </a:solidFill>
                <a:latin typeface="Calibri"/>
                <a:cs typeface="Calibri"/>
              </a:rPr>
              <a:t> </a:t>
            </a:r>
            <a:r>
              <a:rPr sz="1400" spc="-10" dirty="0">
                <a:solidFill>
                  <a:srgbClr val="7E7E7E"/>
                </a:solidFill>
                <a:latin typeface="Calibri"/>
                <a:cs typeface="Calibri"/>
              </a:rPr>
              <a:t>self-</a:t>
            </a:r>
            <a:r>
              <a:rPr sz="1400" dirty="0">
                <a:solidFill>
                  <a:srgbClr val="7E7E7E"/>
                </a:solidFill>
                <a:latin typeface="Calibri"/>
                <a:cs typeface="Calibri"/>
              </a:rPr>
              <a:t>service</a:t>
            </a:r>
            <a:r>
              <a:rPr sz="1400" spc="-30" dirty="0">
                <a:solidFill>
                  <a:srgbClr val="7E7E7E"/>
                </a:solidFill>
                <a:latin typeface="Calibri"/>
                <a:cs typeface="Calibri"/>
              </a:rPr>
              <a:t> </a:t>
            </a:r>
            <a:r>
              <a:rPr sz="1400" spc="-10" dirty="0">
                <a:solidFill>
                  <a:srgbClr val="7E7E7E"/>
                </a:solidFill>
                <a:latin typeface="Calibri"/>
                <a:cs typeface="Calibri"/>
              </a:rPr>
              <a:t>features.</a:t>
            </a:r>
            <a:endParaRPr sz="1400">
              <a:latin typeface="Calibri"/>
              <a:cs typeface="Calibri"/>
            </a:endParaRPr>
          </a:p>
          <a:p>
            <a:pPr marL="12700">
              <a:lnSpc>
                <a:spcPts val="1914"/>
              </a:lnSpc>
            </a:pPr>
            <a:r>
              <a:rPr sz="1600" b="1" dirty="0">
                <a:solidFill>
                  <a:srgbClr val="7E7E7E"/>
                </a:solidFill>
                <a:latin typeface="Calibri"/>
                <a:cs typeface="Calibri"/>
              </a:rPr>
              <a:t>Week</a:t>
            </a:r>
            <a:r>
              <a:rPr sz="1600" b="1" spc="-80" dirty="0">
                <a:solidFill>
                  <a:srgbClr val="7E7E7E"/>
                </a:solidFill>
                <a:latin typeface="Calibri"/>
                <a:cs typeface="Calibri"/>
              </a:rPr>
              <a:t> </a:t>
            </a:r>
            <a:r>
              <a:rPr sz="1600" b="1" spc="-50" dirty="0">
                <a:solidFill>
                  <a:srgbClr val="7E7E7E"/>
                </a:solidFill>
                <a:latin typeface="Calibri"/>
                <a:cs typeface="Calibri"/>
              </a:rPr>
              <a:t>8</a:t>
            </a:r>
            <a:endParaRPr sz="1600">
              <a:latin typeface="Calibri"/>
              <a:cs typeface="Calibri"/>
            </a:endParaRPr>
          </a:p>
          <a:p>
            <a:pPr marL="184785" indent="-93345">
              <a:lnSpc>
                <a:spcPct val="100000"/>
              </a:lnSpc>
              <a:spcBef>
                <a:spcPts val="10"/>
              </a:spcBef>
              <a:buChar char="-"/>
              <a:tabLst>
                <a:tab pos="184785" algn="l"/>
              </a:tabLst>
            </a:pPr>
            <a:r>
              <a:rPr sz="1400" dirty="0">
                <a:solidFill>
                  <a:srgbClr val="7E7E7E"/>
                </a:solidFill>
                <a:latin typeface="Calibri"/>
                <a:cs typeface="Calibri"/>
              </a:rPr>
              <a:t>Pilot</a:t>
            </a:r>
            <a:r>
              <a:rPr sz="1400" spc="-30" dirty="0">
                <a:solidFill>
                  <a:srgbClr val="7E7E7E"/>
                </a:solidFill>
                <a:latin typeface="Calibri"/>
                <a:cs typeface="Calibri"/>
              </a:rPr>
              <a:t> </a:t>
            </a:r>
            <a:r>
              <a:rPr sz="1400" spc="-10" dirty="0">
                <a:solidFill>
                  <a:srgbClr val="7E7E7E"/>
                </a:solidFill>
                <a:latin typeface="Calibri"/>
                <a:cs typeface="Calibri"/>
              </a:rPr>
              <a:t>Deployment:</a:t>
            </a:r>
            <a:r>
              <a:rPr sz="1400" spc="-15" dirty="0">
                <a:solidFill>
                  <a:srgbClr val="7E7E7E"/>
                </a:solidFill>
                <a:latin typeface="Calibri"/>
                <a:cs typeface="Calibri"/>
              </a:rPr>
              <a:t> </a:t>
            </a:r>
            <a:r>
              <a:rPr sz="1400" dirty="0">
                <a:solidFill>
                  <a:srgbClr val="7E7E7E"/>
                </a:solidFill>
                <a:latin typeface="Calibri"/>
                <a:cs typeface="Calibri"/>
              </a:rPr>
              <a:t>Implement</a:t>
            </a:r>
            <a:r>
              <a:rPr sz="1400" spc="-5" dirty="0">
                <a:solidFill>
                  <a:srgbClr val="7E7E7E"/>
                </a:solidFill>
                <a:latin typeface="Calibri"/>
                <a:cs typeface="Calibri"/>
              </a:rPr>
              <a:t> </a:t>
            </a:r>
            <a:r>
              <a:rPr sz="1400" spc="-10" dirty="0">
                <a:solidFill>
                  <a:srgbClr val="7E7E7E"/>
                </a:solidFill>
                <a:latin typeface="Calibri"/>
                <a:cs typeface="Calibri"/>
              </a:rPr>
              <a:t>Numla.HR</a:t>
            </a:r>
            <a:r>
              <a:rPr sz="1400" spc="-45" dirty="0">
                <a:solidFill>
                  <a:srgbClr val="7E7E7E"/>
                </a:solidFill>
                <a:latin typeface="Calibri"/>
                <a:cs typeface="Calibri"/>
              </a:rPr>
              <a:t> </a:t>
            </a:r>
            <a:r>
              <a:rPr sz="1400" dirty="0">
                <a:solidFill>
                  <a:srgbClr val="7E7E7E"/>
                </a:solidFill>
                <a:latin typeface="Calibri"/>
                <a:cs typeface="Calibri"/>
              </a:rPr>
              <a:t>for</a:t>
            </a:r>
            <a:r>
              <a:rPr sz="1400" spc="-45" dirty="0">
                <a:solidFill>
                  <a:srgbClr val="7E7E7E"/>
                </a:solidFill>
                <a:latin typeface="Calibri"/>
                <a:cs typeface="Calibri"/>
              </a:rPr>
              <a:t> </a:t>
            </a:r>
            <a:r>
              <a:rPr sz="1400" dirty="0">
                <a:solidFill>
                  <a:srgbClr val="7E7E7E"/>
                </a:solidFill>
                <a:latin typeface="Calibri"/>
                <a:cs typeface="Calibri"/>
              </a:rPr>
              <a:t>a</a:t>
            </a:r>
            <a:r>
              <a:rPr sz="1400" spc="-15" dirty="0">
                <a:solidFill>
                  <a:srgbClr val="7E7E7E"/>
                </a:solidFill>
                <a:latin typeface="Calibri"/>
                <a:cs typeface="Calibri"/>
              </a:rPr>
              <a:t> </a:t>
            </a:r>
            <a:r>
              <a:rPr sz="1400" dirty="0">
                <a:solidFill>
                  <a:srgbClr val="7E7E7E"/>
                </a:solidFill>
                <a:latin typeface="Calibri"/>
                <a:cs typeface="Calibri"/>
              </a:rPr>
              <a:t>small</a:t>
            </a:r>
            <a:r>
              <a:rPr sz="1400" spc="-30" dirty="0">
                <a:solidFill>
                  <a:srgbClr val="7E7E7E"/>
                </a:solidFill>
                <a:latin typeface="Calibri"/>
                <a:cs typeface="Calibri"/>
              </a:rPr>
              <a:t> </a:t>
            </a:r>
            <a:r>
              <a:rPr sz="1400" dirty="0">
                <a:solidFill>
                  <a:srgbClr val="7E7E7E"/>
                </a:solidFill>
                <a:latin typeface="Calibri"/>
                <a:cs typeface="Calibri"/>
              </a:rPr>
              <a:t>group</a:t>
            </a:r>
            <a:r>
              <a:rPr sz="1400" spc="-35" dirty="0">
                <a:solidFill>
                  <a:srgbClr val="7E7E7E"/>
                </a:solidFill>
                <a:latin typeface="Calibri"/>
                <a:cs typeface="Calibri"/>
              </a:rPr>
              <a:t> </a:t>
            </a:r>
            <a:r>
              <a:rPr sz="1400" dirty="0">
                <a:solidFill>
                  <a:srgbClr val="7E7E7E"/>
                </a:solidFill>
                <a:latin typeface="Calibri"/>
                <a:cs typeface="Calibri"/>
              </a:rPr>
              <a:t>of</a:t>
            </a:r>
            <a:r>
              <a:rPr sz="1400" spc="-30" dirty="0">
                <a:solidFill>
                  <a:srgbClr val="7E7E7E"/>
                </a:solidFill>
                <a:latin typeface="Calibri"/>
                <a:cs typeface="Calibri"/>
              </a:rPr>
              <a:t> </a:t>
            </a:r>
            <a:r>
              <a:rPr sz="1400" dirty="0">
                <a:solidFill>
                  <a:srgbClr val="7E7E7E"/>
                </a:solidFill>
                <a:latin typeface="Calibri"/>
                <a:cs typeface="Calibri"/>
              </a:rPr>
              <a:t>HR</a:t>
            </a:r>
            <a:r>
              <a:rPr sz="1400" spc="-35" dirty="0">
                <a:solidFill>
                  <a:srgbClr val="7E7E7E"/>
                </a:solidFill>
                <a:latin typeface="Calibri"/>
                <a:cs typeface="Calibri"/>
              </a:rPr>
              <a:t> </a:t>
            </a:r>
            <a:r>
              <a:rPr sz="1400" dirty="0">
                <a:solidFill>
                  <a:srgbClr val="7E7E7E"/>
                </a:solidFill>
                <a:latin typeface="Calibri"/>
                <a:cs typeface="Calibri"/>
              </a:rPr>
              <a:t>team</a:t>
            </a:r>
            <a:r>
              <a:rPr sz="1400" spc="-25" dirty="0">
                <a:solidFill>
                  <a:srgbClr val="7E7E7E"/>
                </a:solidFill>
                <a:latin typeface="Calibri"/>
                <a:cs typeface="Calibri"/>
              </a:rPr>
              <a:t> </a:t>
            </a:r>
            <a:r>
              <a:rPr sz="1400" dirty="0">
                <a:solidFill>
                  <a:srgbClr val="7E7E7E"/>
                </a:solidFill>
                <a:latin typeface="Calibri"/>
                <a:cs typeface="Calibri"/>
              </a:rPr>
              <a:t>members</a:t>
            </a:r>
            <a:r>
              <a:rPr sz="1400" spc="-20" dirty="0">
                <a:solidFill>
                  <a:srgbClr val="7E7E7E"/>
                </a:solidFill>
                <a:latin typeface="Calibri"/>
                <a:cs typeface="Calibri"/>
              </a:rPr>
              <a:t> </a:t>
            </a:r>
            <a:r>
              <a:rPr sz="1400" dirty="0">
                <a:solidFill>
                  <a:srgbClr val="7E7E7E"/>
                </a:solidFill>
                <a:latin typeface="Calibri"/>
                <a:cs typeface="Calibri"/>
              </a:rPr>
              <a:t>to</a:t>
            </a:r>
            <a:r>
              <a:rPr sz="1400" spc="-20" dirty="0">
                <a:solidFill>
                  <a:srgbClr val="7E7E7E"/>
                </a:solidFill>
                <a:latin typeface="Calibri"/>
                <a:cs typeface="Calibri"/>
              </a:rPr>
              <a:t> </a:t>
            </a:r>
            <a:r>
              <a:rPr sz="1400" spc="-10" dirty="0">
                <a:solidFill>
                  <a:srgbClr val="7E7E7E"/>
                </a:solidFill>
                <a:latin typeface="Calibri"/>
                <a:cs typeface="Calibri"/>
              </a:rPr>
              <a:t>identify</a:t>
            </a:r>
            <a:r>
              <a:rPr sz="1400" spc="-15" dirty="0">
                <a:solidFill>
                  <a:srgbClr val="7E7E7E"/>
                </a:solidFill>
                <a:latin typeface="Calibri"/>
                <a:cs typeface="Calibri"/>
              </a:rPr>
              <a:t> </a:t>
            </a:r>
            <a:r>
              <a:rPr sz="1400" spc="-25" dirty="0">
                <a:solidFill>
                  <a:srgbClr val="7E7E7E"/>
                </a:solidFill>
                <a:latin typeface="Calibri"/>
                <a:cs typeface="Calibri"/>
              </a:rPr>
              <a:t>any</a:t>
            </a:r>
            <a:endParaRPr sz="1400">
              <a:latin typeface="Calibri"/>
              <a:cs typeface="Calibri"/>
            </a:endParaRPr>
          </a:p>
          <a:p>
            <a:pPr marL="170815">
              <a:lnSpc>
                <a:spcPct val="100000"/>
              </a:lnSpc>
            </a:pPr>
            <a:r>
              <a:rPr sz="1400" spc="-10" dirty="0">
                <a:solidFill>
                  <a:srgbClr val="7E7E7E"/>
                </a:solidFill>
                <a:latin typeface="Calibri"/>
                <a:cs typeface="Calibri"/>
              </a:rPr>
              <a:t>remaining</a:t>
            </a:r>
            <a:r>
              <a:rPr sz="1400" spc="-15" dirty="0">
                <a:solidFill>
                  <a:srgbClr val="7E7E7E"/>
                </a:solidFill>
                <a:latin typeface="Calibri"/>
                <a:cs typeface="Calibri"/>
              </a:rPr>
              <a:t> </a:t>
            </a:r>
            <a:r>
              <a:rPr sz="1400" spc="-10" dirty="0">
                <a:solidFill>
                  <a:srgbClr val="7E7E7E"/>
                </a:solidFill>
                <a:latin typeface="Calibri"/>
                <a:cs typeface="Calibri"/>
              </a:rPr>
              <a:t>issues.</a:t>
            </a:r>
            <a:endParaRPr sz="1400">
              <a:latin typeface="Calibri"/>
              <a:cs typeface="Calibri"/>
            </a:endParaRPr>
          </a:p>
          <a:p>
            <a:pPr marL="184785" indent="-93345">
              <a:lnSpc>
                <a:spcPct val="100000"/>
              </a:lnSpc>
              <a:buChar char="-"/>
              <a:tabLst>
                <a:tab pos="184785" algn="l"/>
              </a:tabLst>
            </a:pPr>
            <a:r>
              <a:rPr sz="1400" spc="-10" dirty="0">
                <a:solidFill>
                  <a:srgbClr val="7E7E7E"/>
                </a:solidFill>
                <a:latin typeface="Calibri"/>
                <a:cs typeface="Calibri"/>
              </a:rPr>
              <a:t>Documentation:</a:t>
            </a:r>
            <a:r>
              <a:rPr sz="1400" spc="-40" dirty="0">
                <a:solidFill>
                  <a:srgbClr val="7E7E7E"/>
                </a:solidFill>
                <a:latin typeface="Calibri"/>
                <a:cs typeface="Calibri"/>
              </a:rPr>
              <a:t> </a:t>
            </a:r>
            <a:r>
              <a:rPr sz="1400" dirty="0">
                <a:solidFill>
                  <a:srgbClr val="7E7E7E"/>
                </a:solidFill>
                <a:latin typeface="Calibri"/>
                <a:cs typeface="Calibri"/>
              </a:rPr>
              <a:t>Develop</a:t>
            </a:r>
            <a:r>
              <a:rPr sz="1400" spc="-35" dirty="0">
                <a:solidFill>
                  <a:srgbClr val="7E7E7E"/>
                </a:solidFill>
                <a:latin typeface="Calibri"/>
                <a:cs typeface="Calibri"/>
              </a:rPr>
              <a:t> </a:t>
            </a:r>
            <a:r>
              <a:rPr sz="1400" dirty="0">
                <a:solidFill>
                  <a:srgbClr val="7E7E7E"/>
                </a:solidFill>
                <a:latin typeface="Calibri"/>
                <a:cs typeface="Calibri"/>
              </a:rPr>
              <a:t>user</a:t>
            </a:r>
            <a:r>
              <a:rPr sz="1400" spc="-45" dirty="0">
                <a:solidFill>
                  <a:srgbClr val="7E7E7E"/>
                </a:solidFill>
                <a:latin typeface="Calibri"/>
                <a:cs typeface="Calibri"/>
              </a:rPr>
              <a:t> </a:t>
            </a:r>
            <a:r>
              <a:rPr sz="1400" dirty="0">
                <a:solidFill>
                  <a:srgbClr val="7E7E7E"/>
                </a:solidFill>
                <a:latin typeface="Calibri"/>
                <a:cs typeface="Calibri"/>
              </a:rPr>
              <a:t>manuals</a:t>
            </a:r>
            <a:r>
              <a:rPr sz="1400" spc="-30" dirty="0">
                <a:solidFill>
                  <a:srgbClr val="7E7E7E"/>
                </a:solidFill>
                <a:latin typeface="Calibri"/>
                <a:cs typeface="Calibri"/>
              </a:rPr>
              <a:t> </a:t>
            </a:r>
            <a:r>
              <a:rPr sz="1400" dirty="0">
                <a:solidFill>
                  <a:srgbClr val="7E7E7E"/>
                </a:solidFill>
                <a:latin typeface="Calibri"/>
                <a:cs typeface="Calibri"/>
              </a:rPr>
              <a:t>and</a:t>
            </a:r>
            <a:r>
              <a:rPr sz="1400" spc="-30" dirty="0">
                <a:solidFill>
                  <a:srgbClr val="7E7E7E"/>
                </a:solidFill>
                <a:latin typeface="Calibri"/>
                <a:cs typeface="Calibri"/>
              </a:rPr>
              <a:t> </a:t>
            </a:r>
            <a:r>
              <a:rPr sz="1400" dirty="0">
                <a:solidFill>
                  <a:srgbClr val="7E7E7E"/>
                </a:solidFill>
                <a:latin typeface="Calibri"/>
                <a:cs typeface="Calibri"/>
              </a:rPr>
              <a:t>guides</a:t>
            </a:r>
            <a:r>
              <a:rPr sz="1400" spc="-30" dirty="0">
                <a:solidFill>
                  <a:srgbClr val="7E7E7E"/>
                </a:solidFill>
                <a:latin typeface="Calibri"/>
                <a:cs typeface="Calibri"/>
              </a:rPr>
              <a:t> </a:t>
            </a:r>
            <a:r>
              <a:rPr sz="1400" dirty="0">
                <a:solidFill>
                  <a:srgbClr val="7E7E7E"/>
                </a:solidFill>
                <a:latin typeface="Calibri"/>
                <a:cs typeface="Calibri"/>
              </a:rPr>
              <a:t>for</a:t>
            </a:r>
            <a:r>
              <a:rPr sz="1400" spc="-60" dirty="0">
                <a:solidFill>
                  <a:srgbClr val="7E7E7E"/>
                </a:solidFill>
                <a:latin typeface="Calibri"/>
                <a:cs typeface="Calibri"/>
              </a:rPr>
              <a:t> </a:t>
            </a:r>
            <a:r>
              <a:rPr sz="1400" dirty="0">
                <a:solidFill>
                  <a:srgbClr val="7E7E7E"/>
                </a:solidFill>
                <a:latin typeface="Calibri"/>
                <a:cs typeface="Calibri"/>
              </a:rPr>
              <a:t>ongoing</a:t>
            </a:r>
            <a:r>
              <a:rPr sz="1400" spc="-35" dirty="0">
                <a:solidFill>
                  <a:srgbClr val="7E7E7E"/>
                </a:solidFill>
                <a:latin typeface="Calibri"/>
                <a:cs typeface="Calibri"/>
              </a:rPr>
              <a:t> </a:t>
            </a:r>
            <a:r>
              <a:rPr sz="1400" spc="-10" dirty="0">
                <a:solidFill>
                  <a:srgbClr val="7E7E7E"/>
                </a:solidFill>
                <a:latin typeface="Calibri"/>
                <a:cs typeface="Calibri"/>
              </a:rPr>
              <a:t>reference.</a:t>
            </a:r>
            <a:endParaRPr sz="140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78739"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77BD6"/>
                </a:solidFill>
                <a:latin typeface="Calibri"/>
                <a:cs typeface="Calibri"/>
              </a:rPr>
              <a:t>Implementation </a:t>
            </a:r>
            <a:r>
              <a:rPr sz="1800"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394" y="913638"/>
            <a:ext cx="38379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D9AF"/>
                </a:solidFill>
                <a:latin typeface="Calibri"/>
                <a:cs typeface="Calibri"/>
              </a:rPr>
              <a:t>Phase</a:t>
            </a:r>
            <a:r>
              <a:rPr sz="1800" b="1" spc="-15" dirty="0">
                <a:solidFill>
                  <a:srgbClr val="00D9AF"/>
                </a:solidFill>
                <a:latin typeface="Calibri"/>
                <a:cs typeface="Calibri"/>
              </a:rPr>
              <a:t> </a:t>
            </a:r>
            <a:r>
              <a:rPr sz="1800" b="1" dirty="0">
                <a:solidFill>
                  <a:srgbClr val="00D9AF"/>
                </a:solidFill>
                <a:latin typeface="Calibri"/>
                <a:cs typeface="Calibri"/>
              </a:rPr>
              <a:t>4:</a:t>
            </a:r>
            <a:r>
              <a:rPr sz="1800" b="1" spc="15" dirty="0">
                <a:solidFill>
                  <a:srgbClr val="00D9AF"/>
                </a:solidFill>
                <a:latin typeface="Calibri"/>
                <a:cs typeface="Calibri"/>
              </a:rPr>
              <a:t> </a:t>
            </a:r>
            <a:r>
              <a:rPr sz="1800" b="1" spc="-20" dirty="0">
                <a:solidFill>
                  <a:srgbClr val="00D9AF"/>
                </a:solidFill>
                <a:latin typeface="Calibri"/>
                <a:cs typeface="Calibri"/>
              </a:rPr>
              <a:t>Post-</a:t>
            </a:r>
            <a:r>
              <a:rPr sz="1800" b="1" spc="-10" dirty="0">
                <a:solidFill>
                  <a:srgbClr val="00D9AF"/>
                </a:solidFill>
                <a:latin typeface="Calibri"/>
                <a:cs typeface="Calibri"/>
              </a:rPr>
              <a:t>Implementation</a:t>
            </a:r>
            <a:r>
              <a:rPr sz="1800" b="1" spc="-35" dirty="0">
                <a:solidFill>
                  <a:srgbClr val="00D9AF"/>
                </a:solidFill>
                <a:latin typeface="Calibri"/>
                <a:cs typeface="Calibri"/>
              </a:rPr>
              <a:t> </a:t>
            </a:r>
            <a:r>
              <a:rPr sz="1800" b="1" dirty="0">
                <a:solidFill>
                  <a:srgbClr val="00D9AF"/>
                </a:solidFill>
                <a:latin typeface="Calibri"/>
                <a:cs typeface="Calibri"/>
              </a:rPr>
              <a:t>(4</a:t>
            </a:r>
            <a:r>
              <a:rPr sz="1800" b="1" spc="15" dirty="0">
                <a:solidFill>
                  <a:srgbClr val="00D9AF"/>
                </a:solidFill>
                <a:latin typeface="Calibri"/>
                <a:cs typeface="Calibri"/>
              </a:rPr>
              <a:t> </a:t>
            </a:r>
            <a:r>
              <a:rPr sz="1800" b="1" spc="-10" dirty="0">
                <a:solidFill>
                  <a:srgbClr val="00D9AF"/>
                </a:solidFill>
                <a:latin typeface="Calibri"/>
                <a:cs typeface="Calibri"/>
              </a:rPr>
              <a:t>weeks)</a:t>
            </a:r>
            <a:endParaRPr sz="1800">
              <a:latin typeface="Calibri"/>
              <a:cs typeface="Calibri"/>
            </a:endParaRPr>
          </a:p>
        </p:txBody>
      </p:sp>
      <p:sp>
        <p:nvSpPr>
          <p:cNvPr id="3" name="object 3"/>
          <p:cNvSpPr txBox="1"/>
          <p:nvPr/>
        </p:nvSpPr>
        <p:spPr>
          <a:xfrm>
            <a:off x="1755394" y="1434846"/>
            <a:ext cx="7161530" cy="225171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D0D0D"/>
                </a:solidFill>
                <a:latin typeface="Calibri"/>
                <a:cs typeface="Calibri"/>
              </a:rPr>
              <a:t>Week</a:t>
            </a:r>
            <a:r>
              <a:rPr sz="1600" b="1" spc="-40" dirty="0">
                <a:solidFill>
                  <a:srgbClr val="0D0D0D"/>
                </a:solidFill>
                <a:latin typeface="Calibri"/>
                <a:cs typeface="Calibri"/>
              </a:rPr>
              <a:t> </a:t>
            </a:r>
            <a:r>
              <a:rPr sz="1600" b="1" spc="-10" dirty="0">
                <a:solidFill>
                  <a:srgbClr val="0D0D0D"/>
                </a:solidFill>
                <a:latin typeface="Calibri"/>
                <a:cs typeface="Calibri"/>
              </a:rPr>
              <a:t>9-</a:t>
            </a:r>
            <a:r>
              <a:rPr sz="1600" b="1" dirty="0">
                <a:solidFill>
                  <a:srgbClr val="0D0D0D"/>
                </a:solidFill>
                <a:latin typeface="Calibri"/>
                <a:cs typeface="Calibri"/>
              </a:rPr>
              <a:t>12:</a:t>
            </a:r>
            <a:r>
              <a:rPr sz="1600" b="1" spc="-5" dirty="0">
                <a:solidFill>
                  <a:srgbClr val="0D0D0D"/>
                </a:solidFill>
                <a:latin typeface="Calibri"/>
                <a:cs typeface="Calibri"/>
              </a:rPr>
              <a:t> </a:t>
            </a:r>
            <a:r>
              <a:rPr sz="1600" b="1" dirty="0">
                <a:solidFill>
                  <a:srgbClr val="0D0D0D"/>
                </a:solidFill>
                <a:latin typeface="Calibri"/>
                <a:cs typeface="Calibri"/>
              </a:rPr>
              <a:t>Post</a:t>
            </a:r>
            <a:r>
              <a:rPr sz="1600" b="1" spc="-40" dirty="0">
                <a:solidFill>
                  <a:srgbClr val="0D0D0D"/>
                </a:solidFill>
                <a:latin typeface="Calibri"/>
                <a:cs typeface="Calibri"/>
              </a:rPr>
              <a:t> </a:t>
            </a:r>
            <a:r>
              <a:rPr sz="1600" b="1" spc="-10" dirty="0">
                <a:solidFill>
                  <a:srgbClr val="0D0D0D"/>
                </a:solidFill>
                <a:latin typeface="Calibri"/>
                <a:cs typeface="Calibri"/>
              </a:rPr>
              <a:t>Implementation</a:t>
            </a:r>
            <a:r>
              <a:rPr sz="1600" b="1" spc="-35" dirty="0">
                <a:solidFill>
                  <a:srgbClr val="0D0D0D"/>
                </a:solidFill>
                <a:latin typeface="Calibri"/>
                <a:cs typeface="Calibri"/>
              </a:rPr>
              <a:t> </a:t>
            </a:r>
            <a:r>
              <a:rPr sz="1600" b="1" spc="-10" dirty="0">
                <a:solidFill>
                  <a:srgbClr val="0D0D0D"/>
                </a:solidFill>
                <a:latin typeface="Calibri"/>
                <a:cs typeface="Calibri"/>
              </a:rPr>
              <a:t>Activities</a:t>
            </a:r>
            <a:endParaRPr sz="1600">
              <a:latin typeface="Calibri"/>
              <a:cs typeface="Calibri"/>
            </a:endParaRPr>
          </a:p>
          <a:p>
            <a:pPr marL="12700">
              <a:lnSpc>
                <a:spcPct val="100000"/>
              </a:lnSpc>
            </a:pPr>
            <a:r>
              <a:rPr sz="1600" b="1" dirty="0">
                <a:solidFill>
                  <a:srgbClr val="7E7E7E"/>
                </a:solidFill>
                <a:latin typeface="Calibri"/>
                <a:cs typeface="Calibri"/>
              </a:rPr>
              <a:t>Week</a:t>
            </a:r>
            <a:r>
              <a:rPr sz="1600" b="1" spc="-90" dirty="0">
                <a:solidFill>
                  <a:srgbClr val="7E7E7E"/>
                </a:solidFill>
                <a:latin typeface="Calibri"/>
                <a:cs typeface="Calibri"/>
              </a:rPr>
              <a:t> </a:t>
            </a:r>
            <a:r>
              <a:rPr sz="1600" b="1" spc="-50" dirty="0">
                <a:solidFill>
                  <a:srgbClr val="7E7E7E"/>
                </a:solidFill>
                <a:latin typeface="Calibri"/>
                <a:cs typeface="Calibri"/>
              </a:rPr>
              <a:t>9</a:t>
            </a:r>
            <a:endParaRPr sz="1600">
              <a:latin typeface="Calibri"/>
              <a:cs typeface="Calibri"/>
            </a:endParaRPr>
          </a:p>
          <a:p>
            <a:pPr marL="184785" indent="-93345">
              <a:lnSpc>
                <a:spcPct val="100000"/>
              </a:lnSpc>
              <a:spcBef>
                <a:spcPts val="10"/>
              </a:spcBef>
              <a:buChar char="-"/>
              <a:tabLst>
                <a:tab pos="184785" algn="l"/>
              </a:tabLst>
            </a:pPr>
            <a:r>
              <a:rPr sz="1400" dirty="0">
                <a:solidFill>
                  <a:srgbClr val="7E7E7E"/>
                </a:solidFill>
                <a:latin typeface="Calibri"/>
                <a:cs typeface="Calibri"/>
              </a:rPr>
              <a:t>Full</a:t>
            </a:r>
            <a:r>
              <a:rPr sz="1400" spc="-45" dirty="0">
                <a:solidFill>
                  <a:srgbClr val="7E7E7E"/>
                </a:solidFill>
                <a:latin typeface="Calibri"/>
                <a:cs typeface="Calibri"/>
              </a:rPr>
              <a:t> </a:t>
            </a:r>
            <a:r>
              <a:rPr sz="1400" spc="-10" dirty="0">
                <a:solidFill>
                  <a:srgbClr val="7E7E7E"/>
                </a:solidFill>
                <a:latin typeface="Calibri"/>
                <a:cs typeface="Calibri"/>
              </a:rPr>
              <a:t>System</a:t>
            </a:r>
            <a:r>
              <a:rPr sz="1400" spc="-50" dirty="0">
                <a:solidFill>
                  <a:srgbClr val="7E7E7E"/>
                </a:solidFill>
                <a:latin typeface="Calibri"/>
                <a:cs typeface="Calibri"/>
              </a:rPr>
              <a:t> </a:t>
            </a:r>
            <a:r>
              <a:rPr sz="1400" dirty="0">
                <a:solidFill>
                  <a:srgbClr val="7E7E7E"/>
                </a:solidFill>
                <a:latin typeface="Calibri"/>
                <a:cs typeface="Calibri"/>
              </a:rPr>
              <a:t>Rollout:</a:t>
            </a:r>
            <a:r>
              <a:rPr sz="1400" spc="-40" dirty="0">
                <a:solidFill>
                  <a:srgbClr val="7E7E7E"/>
                </a:solidFill>
                <a:latin typeface="Calibri"/>
                <a:cs typeface="Calibri"/>
              </a:rPr>
              <a:t> </a:t>
            </a:r>
            <a:r>
              <a:rPr sz="1400" dirty="0">
                <a:solidFill>
                  <a:srgbClr val="7E7E7E"/>
                </a:solidFill>
                <a:latin typeface="Calibri"/>
                <a:cs typeface="Calibri"/>
              </a:rPr>
              <a:t>Deploy</a:t>
            </a:r>
            <a:r>
              <a:rPr sz="1400" spc="-35" dirty="0">
                <a:solidFill>
                  <a:srgbClr val="7E7E7E"/>
                </a:solidFill>
                <a:latin typeface="Calibri"/>
                <a:cs typeface="Calibri"/>
              </a:rPr>
              <a:t> </a:t>
            </a:r>
            <a:r>
              <a:rPr sz="1400" dirty="0">
                <a:solidFill>
                  <a:srgbClr val="7E7E7E"/>
                </a:solidFill>
                <a:latin typeface="Calibri"/>
                <a:cs typeface="Calibri"/>
              </a:rPr>
              <a:t>Numla.HR</a:t>
            </a:r>
            <a:r>
              <a:rPr sz="1400" spc="-40" dirty="0">
                <a:solidFill>
                  <a:srgbClr val="7E7E7E"/>
                </a:solidFill>
                <a:latin typeface="Calibri"/>
                <a:cs typeface="Calibri"/>
              </a:rPr>
              <a:t> </a:t>
            </a:r>
            <a:r>
              <a:rPr sz="1400" dirty="0">
                <a:solidFill>
                  <a:srgbClr val="7E7E7E"/>
                </a:solidFill>
                <a:latin typeface="Calibri"/>
                <a:cs typeface="Calibri"/>
              </a:rPr>
              <a:t>for</a:t>
            </a:r>
            <a:r>
              <a:rPr sz="1400" spc="-45" dirty="0">
                <a:solidFill>
                  <a:srgbClr val="7E7E7E"/>
                </a:solidFill>
                <a:latin typeface="Calibri"/>
                <a:cs typeface="Calibri"/>
              </a:rPr>
              <a:t> </a:t>
            </a:r>
            <a:r>
              <a:rPr sz="1400" dirty="0">
                <a:solidFill>
                  <a:srgbClr val="7E7E7E"/>
                </a:solidFill>
                <a:latin typeface="Calibri"/>
                <a:cs typeface="Calibri"/>
              </a:rPr>
              <a:t>all</a:t>
            </a:r>
            <a:r>
              <a:rPr sz="1400" spc="-30" dirty="0">
                <a:solidFill>
                  <a:srgbClr val="7E7E7E"/>
                </a:solidFill>
                <a:latin typeface="Calibri"/>
                <a:cs typeface="Calibri"/>
              </a:rPr>
              <a:t> </a:t>
            </a:r>
            <a:r>
              <a:rPr sz="1400" dirty="0">
                <a:solidFill>
                  <a:srgbClr val="7E7E7E"/>
                </a:solidFill>
                <a:latin typeface="Calibri"/>
                <a:cs typeface="Calibri"/>
              </a:rPr>
              <a:t>HR</a:t>
            </a:r>
            <a:r>
              <a:rPr sz="1400" spc="-25" dirty="0">
                <a:solidFill>
                  <a:srgbClr val="7E7E7E"/>
                </a:solidFill>
                <a:latin typeface="Calibri"/>
                <a:cs typeface="Calibri"/>
              </a:rPr>
              <a:t> </a:t>
            </a:r>
            <a:r>
              <a:rPr sz="1400" dirty="0">
                <a:solidFill>
                  <a:srgbClr val="7E7E7E"/>
                </a:solidFill>
                <a:latin typeface="Calibri"/>
                <a:cs typeface="Calibri"/>
              </a:rPr>
              <a:t>team</a:t>
            </a:r>
            <a:r>
              <a:rPr sz="1400" spc="-40" dirty="0">
                <a:solidFill>
                  <a:srgbClr val="7E7E7E"/>
                </a:solidFill>
                <a:latin typeface="Calibri"/>
                <a:cs typeface="Calibri"/>
              </a:rPr>
              <a:t> </a:t>
            </a:r>
            <a:r>
              <a:rPr sz="1400" dirty="0">
                <a:solidFill>
                  <a:srgbClr val="7E7E7E"/>
                </a:solidFill>
                <a:latin typeface="Calibri"/>
                <a:cs typeface="Calibri"/>
              </a:rPr>
              <a:t>members</a:t>
            </a:r>
            <a:r>
              <a:rPr sz="1400" spc="-25" dirty="0">
                <a:solidFill>
                  <a:srgbClr val="7E7E7E"/>
                </a:solidFill>
                <a:latin typeface="Calibri"/>
                <a:cs typeface="Calibri"/>
              </a:rPr>
              <a:t> </a:t>
            </a:r>
            <a:r>
              <a:rPr sz="1400" dirty="0">
                <a:solidFill>
                  <a:srgbClr val="7E7E7E"/>
                </a:solidFill>
                <a:latin typeface="Calibri"/>
                <a:cs typeface="Calibri"/>
              </a:rPr>
              <a:t>and</a:t>
            </a:r>
            <a:r>
              <a:rPr sz="1400" spc="-20" dirty="0">
                <a:solidFill>
                  <a:srgbClr val="7E7E7E"/>
                </a:solidFill>
                <a:latin typeface="Calibri"/>
                <a:cs typeface="Calibri"/>
              </a:rPr>
              <a:t> </a:t>
            </a:r>
            <a:r>
              <a:rPr sz="1400" spc="-10" dirty="0">
                <a:solidFill>
                  <a:srgbClr val="7E7E7E"/>
                </a:solidFill>
                <a:latin typeface="Calibri"/>
                <a:cs typeface="Calibri"/>
              </a:rPr>
              <a:t>end-users.</a:t>
            </a:r>
            <a:endParaRPr sz="1400">
              <a:latin typeface="Calibri"/>
              <a:cs typeface="Calibri"/>
            </a:endParaRPr>
          </a:p>
          <a:p>
            <a:pPr marL="184785" indent="-93345">
              <a:lnSpc>
                <a:spcPts val="1675"/>
              </a:lnSpc>
              <a:buChar char="-"/>
              <a:tabLst>
                <a:tab pos="184785" algn="l"/>
              </a:tabLst>
            </a:pPr>
            <a:r>
              <a:rPr sz="1400" spc="-20" dirty="0">
                <a:solidFill>
                  <a:srgbClr val="7E7E7E"/>
                </a:solidFill>
                <a:latin typeface="Calibri"/>
                <a:cs typeface="Calibri"/>
              </a:rPr>
              <a:t>Transition</a:t>
            </a:r>
            <a:r>
              <a:rPr sz="1400" spc="-40" dirty="0">
                <a:solidFill>
                  <a:srgbClr val="7E7E7E"/>
                </a:solidFill>
                <a:latin typeface="Calibri"/>
                <a:cs typeface="Calibri"/>
              </a:rPr>
              <a:t> </a:t>
            </a:r>
            <a:r>
              <a:rPr sz="1400" dirty="0">
                <a:solidFill>
                  <a:srgbClr val="7E7E7E"/>
                </a:solidFill>
                <a:latin typeface="Calibri"/>
                <a:cs typeface="Calibri"/>
              </a:rPr>
              <a:t>Support:</a:t>
            </a:r>
            <a:r>
              <a:rPr sz="1400" spc="-25" dirty="0">
                <a:solidFill>
                  <a:srgbClr val="7E7E7E"/>
                </a:solidFill>
                <a:latin typeface="Calibri"/>
                <a:cs typeface="Calibri"/>
              </a:rPr>
              <a:t> </a:t>
            </a:r>
            <a:r>
              <a:rPr sz="1400" spc="-10" dirty="0">
                <a:solidFill>
                  <a:srgbClr val="7E7E7E"/>
                </a:solidFill>
                <a:latin typeface="Calibri"/>
                <a:cs typeface="Calibri"/>
              </a:rPr>
              <a:t>Provide</a:t>
            </a:r>
            <a:r>
              <a:rPr sz="1400" spc="-40" dirty="0">
                <a:solidFill>
                  <a:srgbClr val="7E7E7E"/>
                </a:solidFill>
                <a:latin typeface="Calibri"/>
                <a:cs typeface="Calibri"/>
              </a:rPr>
              <a:t> </a:t>
            </a:r>
            <a:r>
              <a:rPr sz="1400" spc="-10" dirty="0">
                <a:solidFill>
                  <a:srgbClr val="7E7E7E"/>
                </a:solidFill>
                <a:latin typeface="Calibri"/>
                <a:cs typeface="Calibri"/>
              </a:rPr>
              <a:t>immediate</a:t>
            </a:r>
            <a:r>
              <a:rPr sz="1400" spc="-25" dirty="0">
                <a:solidFill>
                  <a:srgbClr val="7E7E7E"/>
                </a:solidFill>
                <a:latin typeface="Calibri"/>
                <a:cs typeface="Calibri"/>
              </a:rPr>
              <a:t> </a:t>
            </a:r>
            <a:r>
              <a:rPr sz="1400" dirty="0">
                <a:solidFill>
                  <a:srgbClr val="7E7E7E"/>
                </a:solidFill>
                <a:latin typeface="Calibri"/>
                <a:cs typeface="Calibri"/>
              </a:rPr>
              <a:t>support</a:t>
            </a:r>
            <a:r>
              <a:rPr sz="1400" spc="-25" dirty="0">
                <a:solidFill>
                  <a:srgbClr val="7E7E7E"/>
                </a:solidFill>
                <a:latin typeface="Calibri"/>
                <a:cs typeface="Calibri"/>
              </a:rPr>
              <a:t> </a:t>
            </a:r>
            <a:r>
              <a:rPr sz="1400" dirty="0">
                <a:solidFill>
                  <a:srgbClr val="7E7E7E"/>
                </a:solidFill>
                <a:latin typeface="Calibri"/>
                <a:cs typeface="Calibri"/>
              </a:rPr>
              <a:t>and</a:t>
            </a:r>
            <a:r>
              <a:rPr sz="1400" spc="-25" dirty="0">
                <a:solidFill>
                  <a:srgbClr val="7E7E7E"/>
                </a:solidFill>
                <a:latin typeface="Calibri"/>
                <a:cs typeface="Calibri"/>
              </a:rPr>
              <a:t> </a:t>
            </a:r>
            <a:r>
              <a:rPr sz="1400" spc="-10" dirty="0">
                <a:solidFill>
                  <a:srgbClr val="7E7E7E"/>
                </a:solidFill>
                <a:latin typeface="Calibri"/>
                <a:cs typeface="Calibri"/>
              </a:rPr>
              <a:t>assistance</a:t>
            </a:r>
            <a:r>
              <a:rPr sz="1400" spc="-25" dirty="0">
                <a:solidFill>
                  <a:srgbClr val="7E7E7E"/>
                </a:solidFill>
                <a:latin typeface="Calibri"/>
                <a:cs typeface="Calibri"/>
              </a:rPr>
              <a:t> </a:t>
            </a:r>
            <a:r>
              <a:rPr sz="1400" dirty="0">
                <a:solidFill>
                  <a:srgbClr val="7E7E7E"/>
                </a:solidFill>
                <a:latin typeface="Calibri"/>
                <a:cs typeface="Calibri"/>
              </a:rPr>
              <a:t>as</a:t>
            </a:r>
            <a:r>
              <a:rPr sz="1400" spc="-30" dirty="0">
                <a:solidFill>
                  <a:srgbClr val="7E7E7E"/>
                </a:solidFill>
                <a:latin typeface="Calibri"/>
                <a:cs typeface="Calibri"/>
              </a:rPr>
              <a:t> </a:t>
            </a:r>
            <a:r>
              <a:rPr sz="1400" dirty="0">
                <a:solidFill>
                  <a:srgbClr val="7E7E7E"/>
                </a:solidFill>
                <a:latin typeface="Calibri"/>
                <a:cs typeface="Calibri"/>
              </a:rPr>
              <a:t>users</a:t>
            </a:r>
            <a:r>
              <a:rPr sz="1400" spc="-30" dirty="0">
                <a:solidFill>
                  <a:srgbClr val="7E7E7E"/>
                </a:solidFill>
                <a:latin typeface="Calibri"/>
                <a:cs typeface="Calibri"/>
              </a:rPr>
              <a:t> </a:t>
            </a:r>
            <a:r>
              <a:rPr sz="1400" dirty="0">
                <a:solidFill>
                  <a:srgbClr val="7E7E7E"/>
                </a:solidFill>
                <a:latin typeface="Calibri"/>
                <a:cs typeface="Calibri"/>
              </a:rPr>
              <a:t>adapt</a:t>
            </a:r>
            <a:r>
              <a:rPr sz="1400" spc="-10" dirty="0">
                <a:solidFill>
                  <a:srgbClr val="7E7E7E"/>
                </a:solidFill>
                <a:latin typeface="Calibri"/>
                <a:cs typeface="Calibri"/>
              </a:rPr>
              <a:t> </a:t>
            </a:r>
            <a:r>
              <a:rPr sz="1400" dirty="0">
                <a:solidFill>
                  <a:srgbClr val="7E7E7E"/>
                </a:solidFill>
                <a:latin typeface="Calibri"/>
                <a:cs typeface="Calibri"/>
              </a:rPr>
              <a:t>to</a:t>
            </a:r>
            <a:r>
              <a:rPr sz="1400" spc="-25" dirty="0">
                <a:solidFill>
                  <a:srgbClr val="7E7E7E"/>
                </a:solidFill>
                <a:latin typeface="Calibri"/>
                <a:cs typeface="Calibri"/>
              </a:rPr>
              <a:t> </a:t>
            </a:r>
            <a:r>
              <a:rPr sz="1400" dirty="0">
                <a:solidFill>
                  <a:srgbClr val="7E7E7E"/>
                </a:solidFill>
                <a:latin typeface="Calibri"/>
                <a:cs typeface="Calibri"/>
              </a:rPr>
              <a:t>the</a:t>
            </a:r>
            <a:r>
              <a:rPr sz="1400" spc="-25" dirty="0">
                <a:solidFill>
                  <a:srgbClr val="7E7E7E"/>
                </a:solidFill>
                <a:latin typeface="Calibri"/>
                <a:cs typeface="Calibri"/>
              </a:rPr>
              <a:t> </a:t>
            </a:r>
            <a:r>
              <a:rPr sz="1400" dirty="0">
                <a:solidFill>
                  <a:srgbClr val="7E7E7E"/>
                </a:solidFill>
                <a:latin typeface="Calibri"/>
                <a:cs typeface="Calibri"/>
              </a:rPr>
              <a:t>new</a:t>
            </a:r>
            <a:r>
              <a:rPr sz="1400" spc="-15" dirty="0">
                <a:solidFill>
                  <a:srgbClr val="7E7E7E"/>
                </a:solidFill>
                <a:latin typeface="Calibri"/>
                <a:cs typeface="Calibri"/>
              </a:rPr>
              <a:t> </a:t>
            </a:r>
            <a:r>
              <a:rPr sz="1400" spc="-10" dirty="0">
                <a:solidFill>
                  <a:srgbClr val="7E7E7E"/>
                </a:solidFill>
                <a:latin typeface="Calibri"/>
                <a:cs typeface="Calibri"/>
              </a:rPr>
              <a:t>system.</a:t>
            </a:r>
            <a:endParaRPr sz="1400">
              <a:latin typeface="Calibri"/>
              <a:cs typeface="Calibri"/>
            </a:endParaRPr>
          </a:p>
          <a:p>
            <a:pPr marL="12700">
              <a:lnSpc>
                <a:spcPts val="1914"/>
              </a:lnSpc>
            </a:pPr>
            <a:r>
              <a:rPr sz="1600" b="1" dirty="0">
                <a:solidFill>
                  <a:srgbClr val="7E7E7E"/>
                </a:solidFill>
                <a:latin typeface="Calibri"/>
                <a:cs typeface="Calibri"/>
              </a:rPr>
              <a:t>Week</a:t>
            </a:r>
            <a:r>
              <a:rPr sz="1600" b="1" spc="-55" dirty="0">
                <a:solidFill>
                  <a:srgbClr val="7E7E7E"/>
                </a:solidFill>
                <a:latin typeface="Calibri"/>
                <a:cs typeface="Calibri"/>
              </a:rPr>
              <a:t> </a:t>
            </a:r>
            <a:r>
              <a:rPr sz="1600" b="1" spc="-20" dirty="0">
                <a:solidFill>
                  <a:srgbClr val="7E7E7E"/>
                </a:solidFill>
                <a:latin typeface="Calibri"/>
                <a:cs typeface="Calibri"/>
              </a:rPr>
              <a:t>10-</a:t>
            </a:r>
            <a:r>
              <a:rPr sz="1600" b="1" spc="-25" dirty="0">
                <a:solidFill>
                  <a:srgbClr val="7E7E7E"/>
                </a:solidFill>
                <a:latin typeface="Calibri"/>
                <a:cs typeface="Calibri"/>
              </a:rPr>
              <a:t>12</a:t>
            </a:r>
            <a:endParaRPr sz="1600">
              <a:latin typeface="Calibri"/>
              <a:cs typeface="Calibri"/>
            </a:endParaRPr>
          </a:p>
          <a:p>
            <a:pPr marL="184785" indent="-93345">
              <a:lnSpc>
                <a:spcPct val="100000"/>
              </a:lnSpc>
              <a:spcBef>
                <a:spcPts val="10"/>
              </a:spcBef>
              <a:buChar char="-"/>
              <a:tabLst>
                <a:tab pos="184785" algn="l"/>
              </a:tabLst>
            </a:pPr>
            <a:r>
              <a:rPr sz="1400" dirty="0">
                <a:solidFill>
                  <a:srgbClr val="7E7E7E"/>
                </a:solidFill>
                <a:latin typeface="Calibri"/>
                <a:cs typeface="Calibri"/>
              </a:rPr>
              <a:t>Monitoring</a:t>
            </a:r>
            <a:r>
              <a:rPr sz="1400" spc="-30" dirty="0">
                <a:solidFill>
                  <a:srgbClr val="7E7E7E"/>
                </a:solidFill>
                <a:latin typeface="Calibri"/>
                <a:cs typeface="Calibri"/>
              </a:rPr>
              <a:t> </a:t>
            </a:r>
            <a:r>
              <a:rPr sz="1400" dirty="0">
                <a:solidFill>
                  <a:srgbClr val="7E7E7E"/>
                </a:solidFill>
                <a:latin typeface="Calibri"/>
                <a:cs typeface="Calibri"/>
              </a:rPr>
              <a:t>and</a:t>
            </a:r>
            <a:r>
              <a:rPr sz="1400" spc="-20" dirty="0">
                <a:solidFill>
                  <a:srgbClr val="7E7E7E"/>
                </a:solidFill>
                <a:latin typeface="Calibri"/>
                <a:cs typeface="Calibri"/>
              </a:rPr>
              <a:t> </a:t>
            </a:r>
            <a:r>
              <a:rPr sz="1400" spc="-10" dirty="0">
                <a:solidFill>
                  <a:srgbClr val="7E7E7E"/>
                </a:solidFill>
                <a:latin typeface="Calibri"/>
                <a:cs typeface="Calibri"/>
              </a:rPr>
              <a:t>Optimization:</a:t>
            </a:r>
            <a:r>
              <a:rPr sz="1400" spc="-15" dirty="0">
                <a:solidFill>
                  <a:srgbClr val="7E7E7E"/>
                </a:solidFill>
                <a:latin typeface="Calibri"/>
                <a:cs typeface="Calibri"/>
              </a:rPr>
              <a:t> </a:t>
            </a:r>
            <a:r>
              <a:rPr sz="1400" spc="-10" dirty="0">
                <a:solidFill>
                  <a:srgbClr val="7E7E7E"/>
                </a:solidFill>
                <a:latin typeface="Calibri"/>
                <a:cs typeface="Calibri"/>
              </a:rPr>
              <a:t>Continuously</a:t>
            </a:r>
            <a:r>
              <a:rPr sz="1400" spc="-15" dirty="0">
                <a:solidFill>
                  <a:srgbClr val="7E7E7E"/>
                </a:solidFill>
                <a:latin typeface="Calibri"/>
                <a:cs typeface="Calibri"/>
              </a:rPr>
              <a:t> </a:t>
            </a:r>
            <a:r>
              <a:rPr sz="1400" dirty="0">
                <a:solidFill>
                  <a:srgbClr val="7E7E7E"/>
                </a:solidFill>
                <a:latin typeface="Calibri"/>
                <a:cs typeface="Calibri"/>
              </a:rPr>
              <a:t>monitor</a:t>
            </a:r>
            <a:r>
              <a:rPr sz="1400" spc="-25" dirty="0">
                <a:solidFill>
                  <a:srgbClr val="7E7E7E"/>
                </a:solidFill>
                <a:latin typeface="Calibri"/>
                <a:cs typeface="Calibri"/>
              </a:rPr>
              <a:t> </a:t>
            </a:r>
            <a:r>
              <a:rPr sz="1400" spc="-10" dirty="0">
                <a:solidFill>
                  <a:srgbClr val="7E7E7E"/>
                </a:solidFill>
                <a:latin typeface="Calibri"/>
                <a:cs typeface="Calibri"/>
              </a:rPr>
              <a:t>system</a:t>
            </a:r>
            <a:r>
              <a:rPr sz="1400" spc="-40" dirty="0">
                <a:solidFill>
                  <a:srgbClr val="7E7E7E"/>
                </a:solidFill>
                <a:latin typeface="Calibri"/>
                <a:cs typeface="Calibri"/>
              </a:rPr>
              <a:t> </a:t>
            </a:r>
            <a:r>
              <a:rPr sz="1400" spc="-10" dirty="0">
                <a:solidFill>
                  <a:srgbClr val="7E7E7E"/>
                </a:solidFill>
                <a:latin typeface="Calibri"/>
                <a:cs typeface="Calibri"/>
              </a:rPr>
              <a:t>performance</a:t>
            </a:r>
            <a:r>
              <a:rPr sz="1400" spc="-30" dirty="0">
                <a:solidFill>
                  <a:srgbClr val="7E7E7E"/>
                </a:solidFill>
                <a:latin typeface="Calibri"/>
                <a:cs typeface="Calibri"/>
              </a:rPr>
              <a:t> </a:t>
            </a:r>
            <a:r>
              <a:rPr sz="1400" dirty="0">
                <a:solidFill>
                  <a:srgbClr val="7E7E7E"/>
                </a:solidFill>
                <a:latin typeface="Calibri"/>
                <a:cs typeface="Calibri"/>
              </a:rPr>
              <a:t>and</a:t>
            </a:r>
            <a:r>
              <a:rPr sz="1400" spc="-20" dirty="0">
                <a:solidFill>
                  <a:srgbClr val="7E7E7E"/>
                </a:solidFill>
                <a:latin typeface="Calibri"/>
                <a:cs typeface="Calibri"/>
              </a:rPr>
              <a:t> </a:t>
            </a:r>
            <a:r>
              <a:rPr sz="1400" dirty="0">
                <a:solidFill>
                  <a:srgbClr val="7E7E7E"/>
                </a:solidFill>
                <a:latin typeface="Calibri"/>
                <a:cs typeface="Calibri"/>
              </a:rPr>
              <a:t>user</a:t>
            </a:r>
            <a:r>
              <a:rPr sz="1400" spc="-20" dirty="0">
                <a:solidFill>
                  <a:srgbClr val="7E7E7E"/>
                </a:solidFill>
                <a:latin typeface="Calibri"/>
                <a:cs typeface="Calibri"/>
              </a:rPr>
              <a:t> </a:t>
            </a:r>
            <a:r>
              <a:rPr sz="1400" spc="-10" dirty="0">
                <a:solidFill>
                  <a:srgbClr val="7E7E7E"/>
                </a:solidFill>
                <a:latin typeface="Calibri"/>
                <a:cs typeface="Calibri"/>
              </a:rPr>
              <a:t>feedback,</a:t>
            </a:r>
            <a:endParaRPr sz="1400">
              <a:latin typeface="Calibri"/>
              <a:cs typeface="Calibri"/>
            </a:endParaRPr>
          </a:p>
          <a:p>
            <a:pPr marL="170815">
              <a:lnSpc>
                <a:spcPct val="100000"/>
              </a:lnSpc>
            </a:pPr>
            <a:r>
              <a:rPr sz="1400" dirty="0">
                <a:solidFill>
                  <a:srgbClr val="7E7E7E"/>
                </a:solidFill>
                <a:latin typeface="Calibri"/>
                <a:cs typeface="Calibri"/>
              </a:rPr>
              <a:t>making</a:t>
            </a:r>
            <a:r>
              <a:rPr sz="1400" spc="-40" dirty="0">
                <a:solidFill>
                  <a:srgbClr val="7E7E7E"/>
                </a:solidFill>
                <a:latin typeface="Calibri"/>
                <a:cs typeface="Calibri"/>
              </a:rPr>
              <a:t> </a:t>
            </a:r>
            <a:r>
              <a:rPr sz="1400" dirty="0">
                <a:solidFill>
                  <a:srgbClr val="7E7E7E"/>
                </a:solidFill>
                <a:latin typeface="Calibri"/>
                <a:cs typeface="Calibri"/>
              </a:rPr>
              <a:t>necessary</a:t>
            </a:r>
            <a:r>
              <a:rPr sz="1400" spc="-40" dirty="0">
                <a:solidFill>
                  <a:srgbClr val="7E7E7E"/>
                </a:solidFill>
                <a:latin typeface="Calibri"/>
                <a:cs typeface="Calibri"/>
              </a:rPr>
              <a:t> </a:t>
            </a:r>
            <a:r>
              <a:rPr sz="1400" spc="-10" dirty="0">
                <a:solidFill>
                  <a:srgbClr val="7E7E7E"/>
                </a:solidFill>
                <a:latin typeface="Calibri"/>
                <a:cs typeface="Calibri"/>
              </a:rPr>
              <a:t>adjustments.</a:t>
            </a:r>
            <a:endParaRPr sz="1400">
              <a:latin typeface="Calibri"/>
              <a:cs typeface="Calibri"/>
            </a:endParaRPr>
          </a:p>
          <a:p>
            <a:pPr marL="184785" indent="-93345">
              <a:lnSpc>
                <a:spcPct val="100000"/>
              </a:lnSpc>
              <a:buChar char="-"/>
              <a:tabLst>
                <a:tab pos="184785" algn="l"/>
              </a:tabLst>
            </a:pPr>
            <a:r>
              <a:rPr sz="1400" dirty="0">
                <a:solidFill>
                  <a:srgbClr val="7E7E7E"/>
                </a:solidFill>
                <a:latin typeface="Calibri"/>
                <a:cs typeface="Calibri"/>
              </a:rPr>
              <a:t>Data</a:t>
            </a:r>
            <a:r>
              <a:rPr sz="1400" spc="-50" dirty="0">
                <a:solidFill>
                  <a:srgbClr val="7E7E7E"/>
                </a:solidFill>
                <a:latin typeface="Calibri"/>
                <a:cs typeface="Calibri"/>
              </a:rPr>
              <a:t> </a:t>
            </a:r>
            <a:r>
              <a:rPr sz="1400" spc="-10" dirty="0">
                <a:solidFill>
                  <a:srgbClr val="7E7E7E"/>
                </a:solidFill>
                <a:latin typeface="Calibri"/>
                <a:cs typeface="Calibri"/>
              </a:rPr>
              <a:t>Validation:</a:t>
            </a:r>
            <a:r>
              <a:rPr sz="1400" spc="-35" dirty="0">
                <a:solidFill>
                  <a:srgbClr val="7E7E7E"/>
                </a:solidFill>
                <a:latin typeface="Calibri"/>
                <a:cs typeface="Calibri"/>
              </a:rPr>
              <a:t> </a:t>
            </a:r>
            <a:r>
              <a:rPr sz="1400" spc="-10" dirty="0">
                <a:solidFill>
                  <a:srgbClr val="7E7E7E"/>
                </a:solidFill>
                <a:latin typeface="Calibri"/>
                <a:cs typeface="Calibri"/>
              </a:rPr>
              <a:t>Verify</a:t>
            </a:r>
            <a:r>
              <a:rPr sz="1400" spc="-50" dirty="0">
                <a:solidFill>
                  <a:srgbClr val="7E7E7E"/>
                </a:solidFill>
                <a:latin typeface="Calibri"/>
                <a:cs typeface="Calibri"/>
              </a:rPr>
              <a:t> </a:t>
            </a:r>
            <a:r>
              <a:rPr sz="1400" dirty="0">
                <a:solidFill>
                  <a:srgbClr val="7E7E7E"/>
                </a:solidFill>
                <a:latin typeface="Calibri"/>
                <a:cs typeface="Calibri"/>
              </a:rPr>
              <a:t>the</a:t>
            </a:r>
            <a:r>
              <a:rPr sz="1400" spc="-30" dirty="0">
                <a:solidFill>
                  <a:srgbClr val="7E7E7E"/>
                </a:solidFill>
                <a:latin typeface="Calibri"/>
                <a:cs typeface="Calibri"/>
              </a:rPr>
              <a:t> </a:t>
            </a:r>
            <a:r>
              <a:rPr sz="1400" dirty="0">
                <a:solidFill>
                  <a:srgbClr val="7E7E7E"/>
                </a:solidFill>
                <a:latin typeface="Calibri"/>
                <a:cs typeface="Calibri"/>
              </a:rPr>
              <a:t>accuracy</a:t>
            </a:r>
            <a:r>
              <a:rPr sz="1400" spc="-50" dirty="0">
                <a:solidFill>
                  <a:srgbClr val="7E7E7E"/>
                </a:solidFill>
                <a:latin typeface="Calibri"/>
                <a:cs typeface="Calibri"/>
              </a:rPr>
              <a:t> </a:t>
            </a:r>
            <a:r>
              <a:rPr sz="1400" dirty="0">
                <a:solidFill>
                  <a:srgbClr val="7E7E7E"/>
                </a:solidFill>
                <a:latin typeface="Calibri"/>
                <a:cs typeface="Calibri"/>
              </a:rPr>
              <a:t>of</a:t>
            </a:r>
            <a:r>
              <a:rPr sz="1400" spc="-50" dirty="0">
                <a:solidFill>
                  <a:srgbClr val="7E7E7E"/>
                </a:solidFill>
                <a:latin typeface="Calibri"/>
                <a:cs typeface="Calibri"/>
              </a:rPr>
              <a:t> </a:t>
            </a:r>
            <a:r>
              <a:rPr sz="1400" dirty="0">
                <a:solidFill>
                  <a:srgbClr val="7E7E7E"/>
                </a:solidFill>
                <a:latin typeface="Calibri"/>
                <a:cs typeface="Calibri"/>
              </a:rPr>
              <a:t>HR</a:t>
            </a:r>
            <a:r>
              <a:rPr sz="1400" spc="-60" dirty="0">
                <a:solidFill>
                  <a:srgbClr val="7E7E7E"/>
                </a:solidFill>
                <a:latin typeface="Calibri"/>
                <a:cs typeface="Calibri"/>
              </a:rPr>
              <a:t> </a:t>
            </a:r>
            <a:r>
              <a:rPr sz="1400" dirty="0">
                <a:solidFill>
                  <a:srgbClr val="7E7E7E"/>
                </a:solidFill>
                <a:latin typeface="Calibri"/>
                <a:cs typeface="Calibri"/>
              </a:rPr>
              <a:t>data</a:t>
            </a:r>
            <a:r>
              <a:rPr sz="1400" spc="-40" dirty="0">
                <a:solidFill>
                  <a:srgbClr val="7E7E7E"/>
                </a:solidFill>
                <a:latin typeface="Calibri"/>
                <a:cs typeface="Calibri"/>
              </a:rPr>
              <a:t> </a:t>
            </a:r>
            <a:r>
              <a:rPr sz="1400" dirty="0">
                <a:solidFill>
                  <a:srgbClr val="7E7E7E"/>
                </a:solidFill>
                <a:latin typeface="Calibri"/>
                <a:cs typeface="Calibri"/>
              </a:rPr>
              <a:t>in</a:t>
            </a:r>
            <a:r>
              <a:rPr sz="1400" spc="-40" dirty="0">
                <a:solidFill>
                  <a:srgbClr val="7E7E7E"/>
                </a:solidFill>
                <a:latin typeface="Calibri"/>
                <a:cs typeface="Calibri"/>
              </a:rPr>
              <a:t> </a:t>
            </a:r>
            <a:r>
              <a:rPr sz="1400" dirty="0">
                <a:solidFill>
                  <a:srgbClr val="7E7E7E"/>
                </a:solidFill>
                <a:latin typeface="Calibri"/>
                <a:cs typeface="Calibri"/>
              </a:rPr>
              <a:t>Numla.HR</a:t>
            </a:r>
            <a:r>
              <a:rPr sz="1400" spc="-70" dirty="0">
                <a:solidFill>
                  <a:srgbClr val="7E7E7E"/>
                </a:solidFill>
                <a:latin typeface="Calibri"/>
                <a:cs typeface="Calibri"/>
              </a:rPr>
              <a:t> </a:t>
            </a:r>
            <a:r>
              <a:rPr sz="1400" dirty="0">
                <a:solidFill>
                  <a:srgbClr val="7E7E7E"/>
                </a:solidFill>
                <a:latin typeface="Calibri"/>
                <a:cs typeface="Calibri"/>
              </a:rPr>
              <a:t>and</a:t>
            </a:r>
            <a:r>
              <a:rPr sz="1400" spc="-40" dirty="0">
                <a:solidFill>
                  <a:srgbClr val="7E7E7E"/>
                </a:solidFill>
                <a:latin typeface="Calibri"/>
                <a:cs typeface="Calibri"/>
              </a:rPr>
              <a:t> </a:t>
            </a:r>
            <a:r>
              <a:rPr sz="1400" dirty="0">
                <a:solidFill>
                  <a:srgbClr val="7E7E7E"/>
                </a:solidFill>
                <a:latin typeface="Calibri"/>
                <a:cs typeface="Calibri"/>
              </a:rPr>
              <a:t>address</a:t>
            </a:r>
            <a:r>
              <a:rPr sz="1400" spc="-30" dirty="0">
                <a:solidFill>
                  <a:srgbClr val="7E7E7E"/>
                </a:solidFill>
                <a:latin typeface="Calibri"/>
                <a:cs typeface="Calibri"/>
              </a:rPr>
              <a:t> </a:t>
            </a:r>
            <a:r>
              <a:rPr sz="1400" dirty="0">
                <a:solidFill>
                  <a:srgbClr val="7E7E7E"/>
                </a:solidFill>
                <a:latin typeface="Calibri"/>
                <a:cs typeface="Calibri"/>
              </a:rPr>
              <a:t>any</a:t>
            </a:r>
            <a:r>
              <a:rPr sz="1400" spc="-45" dirty="0">
                <a:solidFill>
                  <a:srgbClr val="7E7E7E"/>
                </a:solidFill>
                <a:latin typeface="Calibri"/>
                <a:cs typeface="Calibri"/>
              </a:rPr>
              <a:t> </a:t>
            </a:r>
            <a:r>
              <a:rPr sz="1400" spc="-10" dirty="0">
                <a:solidFill>
                  <a:srgbClr val="7E7E7E"/>
                </a:solidFill>
                <a:latin typeface="Calibri"/>
                <a:cs typeface="Calibri"/>
              </a:rPr>
              <a:t>discrepancies.</a:t>
            </a:r>
            <a:endParaRPr sz="1400">
              <a:latin typeface="Calibri"/>
              <a:cs typeface="Calibri"/>
            </a:endParaRPr>
          </a:p>
          <a:p>
            <a:pPr marL="170815" marR="217170" indent="-79375">
              <a:lnSpc>
                <a:spcPct val="100000"/>
              </a:lnSpc>
              <a:buChar char="-"/>
              <a:tabLst>
                <a:tab pos="170815" algn="l"/>
                <a:tab pos="184785" algn="l"/>
              </a:tabLst>
            </a:pPr>
            <a:r>
              <a:rPr sz="1400" dirty="0">
                <a:solidFill>
                  <a:srgbClr val="7E7E7E"/>
                </a:solidFill>
                <a:latin typeface="Calibri"/>
                <a:cs typeface="Calibri"/>
              </a:rPr>
              <a:t>	Final</a:t>
            </a:r>
            <a:r>
              <a:rPr sz="1400" spc="-45" dirty="0">
                <a:solidFill>
                  <a:srgbClr val="7E7E7E"/>
                </a:solidFill>
                <a:latin typeface="Calibri"/>
                <a:cs typeface="Calibri"/>
              </a:rPr>
              <a:t> </a:t>
            </a:r>
            <a:r>
              <a:rPr sz="1400" spc="-20" dirty="0">
                <a:solidFill>
                  <a:srgbClr val="7E7E7E"/>
                </a:solidFill>
                <a:latin typeface="Calibri"/>
                <a:cs typeface="Calibri"/>
              </a:rPr>
              <a:t>Training:</a:t>
            </a:r>
            <a:r>
              <a:rPr sz="1400" spc="-35" dirty="0">
                <a:solidFill>
                  <a:srgbClr val="7E7E7E"/>
                </a:solidFill>
                <a:latin typeface="Calibri"/>
                <a:cs typeface="Calibri"/>
              </a:rPr>
              <a:t> </a:t>
            </a:r>
            <a:r>
              <a:rPr sz="1400" dirty="0">
                <a:solidFill>
                  <a:srgbClr val="7E7E7E"/>
                </a:solidFill>
                <a:latin typeface="Calibri"/>
                <a:cs typeface="Calibri"/>
              </a:rPr>
              <a:t>Offer</a:t>
            </a:r>
            <a:r>
              <a:rPr sz="1400" spc="-55" dirty="0">
                <a:solidFill>
                  <a:srgbClr val="7E7E7E"/>
                </a:solidFill>
                <a:latin typeface="Calibri"/>
                <a:cs typeface="Calibri"/>
              </a:rPr>
              <a:t> </a:t>
            </a:r>
            <a:r>
              <a:rPr sz="1400" dirty="0">
                <a:solidFill>
                  <a:srgbClr val="7E7E7E"/>
                </a:solidFill>
                <a:latin typeface="Calibri"/>
                <a:cs typeface="Calibri"/>
              </a:rPr>
              <a:t>additional</a:t>
            </a:r>
            <a:r>
              <a:rPr sz="1400" spc="-25" dirty="0">
                <a:solidFill>
                  <a:srgbClr val="7E7E7E"/>
                </a:solidFill>
                <a:latin typeface="Calibri"/>
                <a:cs typeface="Calibri"/>
              </a:rPr>
              <a:t> </a:t>
            </a:r>
            <a:r>
              <a:rPr sz="1400" spc="-10" dirty="0">
                <a:solidFill>
                  <a:srgbClr val="7E7E7E"/>
                </a:solidFill>
                <a:latin typeface="Calibri"/>
                <a:cs typeface="Calibri"/>
              </a:rPr>
              <a:t>training</a:t>
            </a:r>
            <a:r>
              <a:rPr sz="1400" spc="-35" dirty="0">
                <a:solidFill>
                  <a:srgbClr val="7E7E7E"/>
                </a:solidFill>
                <a:latin typeface="Calibri"/>
                <a:cs typeface="Calibri"/>
              </a:rPr>
              <a:t> </a:t>
            </a:r>
            <a:r>
              <a:rPr sz="1400" dirty="0">
                <a:solidFill>
                  <a:srgbClr val="7E7E7E"/>
                </a:solidFill>
                <a:latin typeface="Calibri"/>
                <a:cs typeface="Calibri"/>
              </a:rPr>
              <a:t>sessions</a:t>
            </a:r>
            <a:r>
              <a:rPr sz="1400" spc="-35" dirty="0">
                <a:solidFill>
                  <a:srgbClr val="7E7E7E"/>
                </a:solidFill>
                <a:latin typeface="Calibri"/>
                <a:cs typeface="Calibri"/>
              </a:rPr>
              <a:t> </a:t>
            </a:r>
            <a:r>
              <a:rPr sz="1400" dirty="0">
                <a:solidFill>
                  <a:srgbClr val="7E7E7E"/>
                </a:solidFill>
                <a:latin typeface="Calibri"/>
                <a:cs typeface="Calibri"/>
              </a:rPr>
              <a:t>as</a:t>
            </a:r>
            <a:r>
              <a:rPr sz="1400" spc="-45" dirty="0">
                <a:solidFill>
                  <a:srgbClr val="7E7E7E"/>
                </a:solidFill>
                <a:latin typeface="Calibri"/>
                <a:cs typeface="Calibri"/>
              </a:rPr>
              <a:t> </a:t>
            </a:r>
            <a:r>
              <a:rPr sz="1400" dirty="0">
                <a:solidFill>
                  <a:srgbClr val="7E7E7E"/>
                </a:solidFill>
                <a:latin typeface="Calibri"/>
                <a:cs typeface="Calibri"/>
              </a:rPr>
              <a:t>needed</a:t>
            </a:r>
            <a:r>
              <a:rPr sz="1400" spc="-30" dirty="0">
                <a:solidFill>
                  <a:srgbClr val="7E7E7E"/>
                </a:solidFill>
                <a:latin typeface="Calibri"/>
                <a:cs typeface="Calibri"/>
              </a:rPr>
              <a:t> </a:t>
            </a:r>
            <a:r>
              <a:rPr sz="1400" dirty="0">
                <a:solidFill>
                  <a:srgbClr val="7E7E7E"/>
                </a:solidFill>
                <a:latin typeface="Calibri"/>
                <a:cs typeface="Calibri"/>
              </a:rPr>
              <a:t>to</a:t>
            </a:r>
            <a:r>
              <a:rPr sz="1400" spc="-40" dirty="0">
                <a:solidFill>
                  <a:srgbClr val="7E7E7E"/>
                </a:solidFill>
                <a:latin typeface="Calibri"/>
                <a:cs typeface="Calibri"/>
              </a:rPr>
              <a:t> </a:t>
            </a:r>
            <a:r>
              <a:rPr sz="1400" dirty="0">
                <a:solidFill>
                  <a:srgbClr val="7E7E7E"/>
                </a:solidFill>
                <a:latin typeface="Calibri"/>
                <a:cs typeface="Calibri"/>
              </a:rPr>
              <a:t>ensure</a:t>
            </a:r>
            <a:r>
              <a:rPr sz="1400" spc="-20" dirty="0">
                <a:solidFill>
                  <a:srgbClr val="7E7E7E"/>
                </a:solidFill>
                <a:latin typeface="Calibri"/>
                <a:cs typeface="Calibri"/>
              </a:rPr>
              <a:t> </a:t>
            </a:r>
            <a:r>
              <a:rPr sz="1400" dirty="0">
                <a:solidFill>
                  <a:srgbClr val="7E7E7E"/>
                </a:solidFill>
                <a:latin typeface="Calibri"/>
                <a:cs typeface="Calibri"/>
              </a:rPr>
              <a:t>all</a:t>
            </a:r>
            <a:r>
              <a:rPr sz="1400" spc="-40" dirty="0">
                <a:solidFill>
                  <a:srgbClr val="7E7E7E"/>
                </a:solidFill>
                <a:latin typeface="Calibri"/>
                <a:cs typeface="Calibri"/>
              </a:rPr>
              <a:t> </a:t>
            </a:r>
            <a:r>
              <a:rPr sz="1400" dirty="0">
                <a:solidFill>
                  <a:srgbClr val="7E7E7E"/>
                </a:solidFill>
                <a:latin typeface="Calibri"/>
                <a:cs typeface="Calibri"/>
              </a:rPr>
              <a:t>users</a:t>
            </a:r>
            <a:r>
              <a:rPr sz="1400" spc="-30" dirty="0">
                <a:solidFill>
                  <a:srgbClr val="7E7E7E"/>
                </a:solidFill>
                <a:latin typeface="Calibri"/>
                <a:cs typeface="Calibri"/>
              </a:rPr>
              <a:t> </a:t>
            </a:r>
            <a:r>
              <a:rPr sz="1400" dirty="0">
                <a:solidFill>
                  <a:srgbClr val="7E7E7E"/>
                </a:solidFill>
                <a:latin typeface="Calibri"/>
                <a:cs typeface="Calibri"/>
              </a:rPr>
              <a:t>are</a:t>
            </a:r>
            <a:r>
              <a:rPr sz="1400" spc="-45" dirty="0">
                <a:solidFill>
                  <a:srgbClr val="7E7E7E"/>
                </a:solidFill>
                <a:latin typeface="Calibri"/>
                <a:cs typeface="Calibri"/>
              </a:rPr>
              <a:t> </a:t>
            </a:r>
            <a:r>
              <a:rPr sz="1400" spc="-10" dirty="0">
                <a:solidFill>
                  <a:srgbClr val="7E7E7E"/>
                </a:solidFill>
                <a:latin typeface="Calibri"/>
                <a:cs typeface="Calibri"/>
              </a:rPr>
              <a:t>comfortable </a:t>
            </a:r>
            <a:r>
              <a:rPr sz="1400" dirty="0">
                <a:solidFill>
                  <a:srgbClr val="7E7E7E"/>
                </a:solidFill>
                <a:latin typeface="Calibri"/>
                <a:cs typeface="Calibri"/>
              </a:rPr>
              <a:t>with</a:t>
            </a:r>
            <a:r>
              <a:rPr sz="1400" spc="-35" dirty="0">
                <a:solidFill>
                  <a:srgbClr val="7E7E7E"/>
                </a:solidFill>
                <a:latin typeface="Calibri"/>
                <a:cs typeface="Calibri"/>
              </a:rPr>
              <a:t> </a:t>
            </a:r>
            <a:r>
              <a:rPr sz="1400" dirty="0">
                <a:solidFill>
                  <a:srgbClr val="7E7E7E"/>
                </a:solidFill>
                <a:latin typeface="Calibri"/>
                <a:cs typeface="Calibri"/>
              </a:rPr>
              <a:t>the</a:t>
            </a:r>
            <a:r>
              <a:rPr sz="1400" spc="-25" dirty="0">
                <a:solidFill>
                  <a:srgbClr val="7E7E7E"/>
                </a:solidFill>
                <a:latin typeface="Calibri"/>
                <a:cs typeface="Calibri"/>
              </a:rPr>
              <a:t> </a:t>
            </a:r>
            <a:r>
              <a:rPr sz="1400" spc="-10" dirty="0">
                <a:solidFill>
                  <a:srgbClr val="7E7E7E"/>
                </a:solidFill>
                <a:latin typeface="Calibri"/>
                <a:cs typeface="Calibri"/>
              </a:rPr>
              <a:t>system.</a:t>
            </a:r>
            <a:endParaRPr sz="140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78739"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77BD6"/>
                </a:solidFill>
                <a:latin typeface="Calibri"/>
                <a:cs typeface="Calibri"/>
              </a:rPr>
              <a:t>Implementation </a:t>
            </a:r>
            <a:r>
              <a:rPr sz="1800"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394" y="913638"/>
            <a:ext cx="40582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D9AF"/>
                </a:solidFill>
                <a:latin typeface="Calibri"/>
                <a:cs typeface="Calibri"/>
              </a:rPr>
              <a:t>Phase</a:t>
            </a:r>
            <a:r>
              <a:rPr sz="1800" b="1" spc="-30" dirty="0">
                <a:solidFill>
                  <a:srgbClr val="00D9AF"/>
                </a:solidFill>
                <a:latin typeface="Calibri"/>
                <a:cs typeface="Calibri"/>
              </a:rPr>
              <a:t> </a:t>
            </a:r>
            <a:r>
              <a:rPr sz="1800" b="1" dirty="0">
                <a:solidFill>
                  <a:srgbClr val="00D9AF"/>
                </a:solidFill>
                <a:latin typeface="Calibri"/>
                <a:cs typeface="Calibri"/>
              </a:rPr>
              <a:t>5: </a:t>
            </a:r>
            <a:r>
              <a:rPr sz="1800" b="1" spc="-10" dirty="0">
                <a:solidFill>
                  <a:srgbClr val="00D9AF"/>
                </a:solidFill>
                <a:latin typeface="Calibri"/>
                <a:cs typeface="Calibri"/>
              </a:rPr>
              <a:t>Evaluation</a:t>
            </a:r>
            <a:r>
              <a:rPr sz="1800" b="1" spc="-50" dirty="0">
                <a:solidFill>
                  <a:srgbClr val="00D9AF"/>
                </a:solidFill>
                <a:latin typeface="Calibri"/>
                <a:cs typeface="Calibri"/>
              </a:rPr>
              <a:t> </a:t>
            </a:r>
            <a:r>
              <a:rPr sz="1800" b="1" dirty="0">
                <a:solidFill>
                  <a:srgbClr val="00D9AF"/>
                </a:solidFill>
                <a:latin typeface="Calibri"/>
                <a:cs typeface="Calibri"/>
              </a:rPr>
              <a:t>and</a:t>
            </a:r>
            <a:r>
              <a:rPr sz="1800" b="1" spc="-10" dirty="0">
                <a:solidFill>
                  <a:srgbClr val="00D9AF"/>
                </a:solidFill>
                <a:latin typeface="Calibri"/>
                <a:cs typeface="Calibri"/>
              </a:rPr>
              <a:t> Reviews</a:t>
            </a:r>
            <a:r>
              <a:rPr sz="1800" b="1" spc="-45" dirty="0">
                <a:solidFill>
                  <a:srgbClr val="00D9AF"/>
                </a:solidFill>
                <a:latin typeface="Calibri"/>
                <a:cs typeface="Calibri"/>
              </a:rPr>
              <a:t> </a:t>
            </a:r>
            <a:r>
              <a:rPr sz="1800" b="1" dirty="0">
                <a:solidFill>
                  <a:srgbClr val="00D9AF"/>
                </a:solidFill>
                <a:latin typeface="Calibri"/>
                <a:cs typeface="Calibri"/>
              </a:rPr>
              <a:t>(2</a:t>
            </a:r>
            <a:r>
              <a:rPr sz="1800" b="1" spc="5" dirty="0">
                <a:solidFill>
                  <a:srgbClr val="00D9AF"/>
                </a:solidFill>
                <a:latin typeface="Calibri"/>
                <a:cs typeface="Calibri"/>
              </a:rPr>
              <a:t> </a:t>
            </a:r>
            <a:r>
              <a:rPr sz="1800" b="1" spc="-10" dirty="0">
                <a:solidFill>
                  <a:srgbClr val="00D9AF"/>
                </a:solidFill>
                <a:latin typeface="Calibri"/>
                <a:cs typeface="Calibri"/>
              </a:rPr>
              <a:t>weeks)</a:t>
            </a:r>
            <a:endParaRPr sz="180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a:lnSpc>
                <a:spcPct val="100000"/>
              </a:lnSpc>
              <a:spcBef>
                <a:spcPts val="95"/>
              </a:spcBef>
            </a:pPr>
            <a:r>
              <a:rPr dirty="0"/>
              <a:t>Week</a:t>
            </a:r>
            <a:r>
              <a:rPr spc="-30" dirty="0"/>
              <a:t> </a:t>
            </a:r>
            <a:r>
              <a:rPr spc="-20" dirty="0"/>
              <a:t>13-</a:t>
            </a:r>
            <a:r>
              <a:rPr dirty="0"/>
              <a:t>14: </a:t>
            </a:r>
            <a:r>
              <a:rPr spc="-10" dirty="0"/>
              <a:t>Evaluation</a:t>
            </a:r>
            <a:r>
              <a:rPr spc="-35" dirty="0"/>
              <a:t> </a:t>
            </a:r>
            <a:r>
              <a:rPr dirty="0"/>
              <a:t>and </a:t>
            </a:r>
            <a:r>
              <a:rPr spc="-10" dirty="0"/>
              <a:t>Fine-Tuning</a:t>
            </a:r>
          </a:p>
          <a:p>
            <a:pPr marL="12700">
              <a:lnSpc>
                <a:spcPct val="100000"/>
              </a:lnSpc>
            </a:pPr>
            <a:r>
              <a:rPr dirty="0">
                <a:solidFill>
                  <a:srgbClr val="7E7E7E"/>
                </a:solidFill>
              </a:rPr>
              <a:t>Week</a:t>
            </a:r>
            <a:r>
              <a:rPr spc="-90" dirty="0">
                <a:solidFill>
                  <a:srgbClr val="7E7E7E"/>
                </a:solidFill>
              </a:rPr>
              <a:t> </a:t>
            </a:r>
            <a:r>
              <a:rPr spc="-25" dirty="0">
                <a:solidFill>
                  <a:srgbClr val="7E7E7E"/>
                </a:solidFill>
              </a:rPr>
              <a:t>13</a:t>
            </a:r>
          </a:p>
          <a:p>
            <a:pPr marL="170815" marR="5080" indent="-79375">
              <a:lnSpc>
                <a:spcPct val="100000"/>
              </a:lnSpc>
              <a:spcBef>
                <a:spcPts val="10"/>
              </a:spcBef>
              <a:buChar char="-"/>
              <a:tabLst>
                <a:tab pos="170815" algn="l"/>
                <a:tab pos="184785" algn="l"/>
              </a:tabLst>
            </a:pPr>
            <a:r>
              <a:rPr sz="1400" b="0" dirty="0">
                <a:solidFill>
                  <a:srgbClr val="7E7E7E"/>
                </a:solidFill>
                <a:latin typeface="Calibri"/>
                <a:cs typeface="Calibri"/>
              </a:rPr>
              <a:t>	</a:t>
            </a:r>
            <a:r>
              <a:rPr sz="1400" b="0" spc="-10" dirty="0">
                <a:solidFill>
                  <a:srgbClr val="7E7E7E"/>
                </a:solidFill>
                <a:latin typeface="Calibri"/>
                <a:cs typeface="Calibri"/>
              </a:rPr>
              <a:t>Evaluation:</a:t>
            </a:r>
            <a:r>
              <a:rPr sz="1400" b="0" spc="-20" dirty="0">
                <a:solidFill>
                  <a:srgbClr val="7E7E7E"/>
                </a:solidFill>
                <a:latin typeface="Calibri"/>
                <a:cs typeface="Calibri"/>
              </a:rPr>
              <a:t> </a:t>
            </a:r>
            <a:r>
              <a:rPr sz="1400" b="0" dirty="0">
                <a:solidFill>
                  <a:srgbClr val="7E7E7E"/>
                </a:solidFill>
                <a:latin typeface="Calibri"/>
                <a:cs typeface="Calibri"/>
              </a:rPr>
              <a:t>Conduct</a:t>
            </a:r>
            <a:r>
              <a:rPr sz="1400" b="0" spc="-15" dirty="0">
                <a:solidFill>
                  <a:srgbClr val="7E7E7E"/>
                </a:solidFill>
                <a:latin typeface="Calibri"/>
                <a:cs typeface="Calibri"/>
              </a:rPr>
              <a:t> </a:t>
            </a:r>
            <a:r>
              <a:rPr sz="1400" b="0" dirty="0">
                <a:solidFill>
                  <a:srgbClr val="7E7E7E"/>
                </a:solidFill>
                <a:latin typeface="Calibri"/>
                <a:cs typeface="Calibri"/>
              </a:rPr>
              <a:t>a</a:t>
            </a:r>
            <a:r>
              <a:rPr sz="1400" b="0" spc="-25" dirty="0">
                <a:solidFill>
                  <a:srgbClr val="7E7E7E"/>
                </a:solidFill>
                <a:latin typeface="Calibri"/>
                <a:cs typeface="Calibri"/>
              </a:rPr>
              <a:t> </a:t>
            </a:r>
            <a:r>
              <a:rPr sz="1400" b="0" spc="-10" dirty="0">
                <a:solidFill>
                  <a:srgbClr val="7E7E7E"/>
                </a:solidFill>
                <a:latin typeface="Calibri"/>
                <a:cs typeface="Calibri"/>
              </a:rPr>
              <a:t>comprehensive</a:t>
            </a:r>
            <a:r>
              <a:rPr sz="1400" b="0" spc="-25" dirty="0">
                <a:solidFill>
                  <a:srgbClr val="7E7E7E"/>
                </a:solidFill>
                <a:latin typeface="Calibri"/>
                <a:cs typeface="Calibri"/>
              </a:rPr>
              <a:t> </a:t>
            </a:r>
            <a:r>
              <a:rPr sz="1400" b="0" spc="-10" dirty="0">
                <a:solidFill>
                  <a:srgbClr val="7E7E7E"/>
                </a:solidFill>
                <a:latin typeface="Calibri"/>
                <a:cs typeface="Calibri"/>
              </a:rPr>
              <a:t>assessment</a:t>
            </a:r>
            <a:r>
              <a:rPr sz="1400" b="0" spc="-30" dirty="0">
                <a:solidFill>
                  <a:srgbClr val="7E7E7E"/>
                </a:solidFill>
                <a:latin typeface="Calibri"/>
                <a:cs typeface="Calibri"/>
              </a:rPr>
              <a:t> </a:t>
            </a:r>
            <a:r>
              <a:rPr sz="1400" b="0" dirty="0">
                <a:solidFill>
                  <a:srgbClr val="7E7E7E"/>
                </a:solidFill>
                <a:latin typeface="Calibri"/>
                <a:cs typeface="Calibri"/>
              </a:rPr>
              <a:t>of</a:t>
            </a:r>
            <a:r>
              <a:rPr sz="1400" b="0" spc="-20" dirty="0">
                <a:solidFill>
                  <a:srgbClr val="7E7E7E"/>
                </a:solidFill>
                <a:latin typeface="Calibri"/>
                <a:cs typeface="Calibri"/>
              </a:rPr>
              <a:t> </a:t>
            </a:r>
            <a:r>
              <a:rPr sz="1400" b="0" spc="-10" dirty="0">
                <a:solidFill>
                  <a:srgbClr val="7E7E7E"/>
                </a:solidFill>
                <a:latin typeface="Calibri"/>
                <a:cs typeface="Calibri"/>
              </a:rPr>
              <a:t>Numla.HR's</a:t>
            </a:r>
            <a:r>
              <a:rPr sz="1400" b="0" spc="-45" dirty="0">
                <a:solidFill>
                  <a:srgbClr val="7E7E7E"/>
                </a:solidFill>
                <a:latin typeface="Calibri"/>
                <a:cs typeface="Calibri"/>
              </a:rPr>
              <a:t> </a:t>
            </a:r>
            <a:r>
              <a:rPr sz="1400" b="0" dirty="0">
                <a:solidFill>
                  <a:srgbClr val="7E7E7E"/>
                </a:solidFill>
                <a:latin typeface="Calibri"/>
                <a:cs typeface="Calibri"/>
              </a:rPr>
              <a:t>performance</a:t>
            </a:r>
            <a:r>
              <a:rPr sz="1400" b="0" spc="-45" dirty="0">
                <a:solidFill>
                  <a:srgbClr val="7E7E7E"/>
                </a:solidFill>
                <a:latin typeface="Calibri"/>
                <a:cs typeface="Calibri"/>
              </a:rPr>
              <a:t> </a:t>
            </a:r>
            <a:r>
              <a:rPr sz="1400" b="0" dirty="0">
                <a:solidFill>
                  <a:srgbClr val="7E7E7E"/>
                </a:solidFill>
                <a:latin typeface="Calibri"/>
                <a:cs typeface="Calibri"/>
              </a:rPr>
              <a:t>against</a:t>
            </a:r>
            <a:r>
              <a:rPr sz="1400" b="0" spc="-15" dirty="0">
                <a:solidFill>
                  <a:srgbClr val="7E7E7E"/>
                </a:solidFill>
                <a:latin typeface="Calibri"/>
                <a:cs typeface="Calibri"/>
              </a:rPr>
              <a:t> </a:t>
            </a:r>
            <a:r>
              <a:rPr sz="1400" b="0" spc="-10" dirty="0">
                <a:solidFill>
                  <a:srgbClr val="7E7E7E"/>
                </a:solidFill>
                <a:latin typeface="Calibri"/>
                <a:cs typeface="Calibri"/>
              </a:rPr>
              <a:t>predefined </a:t>
            </a:r>
            <a:r>
              <a:rPr sz="1400" b="0" dirty="0">
                <a:solidFill>
                  <a:srgbClr val="7E7E7E"/>
                </a:solidFill>
                <a:latin typeface="Calibri"/>
                <a:cs typeface="Calibri"/>
              </a:rPr>
              <a:t>goals</a:t>
            </a:r>
            <a:r>
              <a:rPr sz="1400" b="0" spc="-40" dirty="0">
                <a:solidFill>
                  <a:srgbClr val="7E7E7E"/>
                </a:solidFill>
                <a:latin typeface="Calibri"/>
                <a:cs typeface="Calibri"/>
              </a:rPr>
              <a:t> </a:t>
            </a:r>
            <a:r>
              <a:rPr sz="1400" b="0" dirty="0">
                <a:solidFill>
                  <a:srgbClr val="7E7E7E"/>
                </a:solidFill>
                <a:latin typeface="Calibri"/>
                <a:cs typeface="Calibri"/>
              </a:rPr>
              <a:t>and</a:t>
            </a:r>
            <a:r>
              <a:rPr sz="1400" b="0" spc="-35" dirty="0">
                <a:solidFill>
                  <a:srgbClr val="7E7E7E"/>
                </a:solidFill>
                <a:latin typeface="Calibri"/>
                <a:cs typeface="Calibri"/>
              </a:rPr>
              <a:t> </a:t>
            </a:r>
            <a:r>
              <a:rPr sz="1400" b="0" spc="-10" dirty="0">
                <a:solidFill>
                  <a:srgbClr val="7E7E7E"/>
                </a:solidFill>
                <a:latin typeface="Calibri"/>
                <a:cs typeface="Calibri"/>
              </a:rPr>
              <a:t>objectives.</a:t>
            </a:r>
            <a:endParaRPr sz="1400">
              <a:latin typeface="Calibri"/>
              <a:cs typeface="Calibri"/>
            </a:endParaRPr>
          </a:p>
          <a:p>
            <a:pPr marL="184150" marR="442595" indent="-93345">
              <a:lnSpc>
                <a:spcPct val="100000"/>
              </a:lnSpc>
              <a:buChar char="-"/>
              <a:tabLst>
                <a:tab pos="210185" algn="l"/>
              </a:tabLst>
            </a:pPr>
            <a:r>
              <a:rPr sz="1400" b="0" dirty="0">
                <a:solidFill>
                  <a:srgbClr val="7E7E7E"/>
                </a:solidFill>
                <a:latin typeface="Calibri"/>
                <a:cs typeface="Calibri"/>
              </a:rPr>
              <a:t>Feedback</a:t>
            </a:r>
            <a:r>
              <a:rPr sz="1400" b="0" spc="-45" dirty="0">
                <a:solidFill>
                  <a:srgbClr val="7E7E7E"/>
                </a:solidFill>
                <a:latin typeface="Calibri"/>
                <a:cs typeface="Calibri"/>
              </a:rPr>
              <a:t> </a:t>
            </a:r>
            <a:r>
              <a:rPr sz="1400" b="0" dirty="0">
                <a:solidFill>
                  <a:srgbClr val="7E7E7E"/>
                </a:solidFill>
                <a:latin typeface="Calibri"/>
                <a:cs typeface="Calibri"/>
              </a:rPr>
              <a:t>Collection:</a:t>
            </a:r>
            <a:r>
              <a:rPr sz="1400" b="0" spc="-40" dirty="0">
                <a:solidFill>
                  <a:srgbClr val="7E7E7E"/>
                </a:solidFill>
                <a:latin typeface="Calibri"/>
                <a:cs typeface="Calibri"/>
              </a:rPr>
              <a:t> </a:t>
            </a:r>
            <a:r>
              <a:rPr sz="1400" b="0" dirty="0">
                <a:solidFill>
                  <a:srgbClr val="7E7E7E"/>
                </a:solidFill>
                <a:latin typeface="Calibri"/>
                <a:cs typeface="Calibri"/>
              </a:rPr>
              <a:t>Gather</a:t>
            </a:r>
            <a:r>
              <a:rPr sz="1400" b="0" spc="-35" dirty="0">
                <a:solidFill>
                  <a:srgbClr val="7E7E7E"/>
                </a:solidFill>
                <a:latin typeface="Calibri"/>
                <a:cs typeface="Calibri"/>
              </a:rPr>
              <a:t> </a:t>
            </a:r>
            <a:r>
              <a:rPr sz="1400" b="0" dirty="0">
                <a:solidFill>
                  <a:srgbClr val="7E7E7E"/>
                </a:solidFill>
                <a:latin typeface="Calibri"/>
                <a:cs typeface="Calibri"/>
              </a:rPr>
              <a:t>feedback</a:t>
            </a:r>
            <a:r>
              <a:rPr sz="1400" b="0" spc="-25" dirty="0">
                <a:solidFill>
                  <a:srgbClr val="7E7E7E"/>
                </a:solidFill>
                <a:latin typeface="Calibri"/>
                <a:cs typeface="Calibri"/>
              </a:rPr>
              <a:t> </a:t>
            </a:r>
            <a:r>
              <a:rPr sz="1400" b="0" dirty="0">
                <a:solidFill>
                  <a:srgbClr val="7E7E7E"/>
                </a:solidFill>
                <a:latin typeface="Calibri"/>
                <a:cs typeface="Calibri"/>
              </a:rPr>
              <a:t>from</a:t>
            </a:r>
            <a:r>
              <a:rPr sz="1400" b="0" spc="-65" dirty="0">
                <a:solidFill>
                  <a:srgbClr val="7E7E7E"/>
                </a:solidFill>
                <a:latin typeface="Calibri"/>
                <a:cs typeface="Calibri"/>
              </a:rPr>
              <a:t> </a:t>
            </a:r>
            <a:r>
              <a:rPr sz="1400" b="0" spc="-10" dirty="0">
                <a:solidFill>
                  <a:srgbClr val="7E7E7E"/>
                </a:solidFill>
                <a:latin typeface="Calibri"/>
                <a:cs typeface="Calibri"/>
              </a:rPr>
              <a:t>end-</a:t>
            </a:r>
            <a:r>
              <a:rPr sz="1400" b="0" dirty="0">
                <a:solidFill>
                  <a:srgbClr val="7E7E7E"/>
                </a:solidFill>
                <a:latin typeface="Calibri"/>
                <a:cs typeface="Calibri"/>
              </a:rPr>
              <a:t>users</a:t>
            </a:r>
            <a:r>
              <a:rPr sz="1400" b="0" spc="-35" dirty="0">
                <a:solidFill>
                  <a:srgbClr val="7E7E7E"/>
                </a:solidFill>
                <a:latin typeface="Calibri"/>
                <a:cs typeface="Calibri"/>
              </a:rPr>
              <a:t> </a:t>
            </a:r>
            <a:r>
              <a:rPr sz="1400" b="0" dirty="0">
                <a:solidFill>
                  <a:srgbClr val="7E7E7E"/>
                </a:solidFill>
                <a:latin typeface="Calibri"/>
                <a:cs typeface="Calibri"/>
              </a:rPr>
              <a:t>and</a:t>
            </a:r>
            <a:r>
              <a:rPr sz="1400" b="0" spc="-40" dirty="0">
                <a:solidFill>
                  <a:srgbClr val="7E7E7E"/>
                </a:solidFill>
                <a:latin typeface="Calibri"/>
                <a:cs typeface="Calibri"/>
              </a:rPr>
              <a:t> </a:t>
            </a:r>
            <a:r>
              <a:rPr sz="1400" b="0" dirty="0">
                <a:solidFill>
                  <a:srgbClr val="7E7E7E"/>
                </a:solidFill>
                <a:latin typeface="Calibri"/>
                <a:cs typeface="Calibri"/>
              </a:rPr>
              <a:t>the</a:t>
            </a:r>
            <a:r>
              <a:rPr sz="1400" b="0" spc="-30" dirty="0">
                <a:solidFill>
                  <a:srgbClr val="7E7E7E"/>
                </a:solidFill>
                <a:latin typeface="Calibri"/>
                <a:cs typeface="Calibri"/>
              </a:rPr>
              <a:t> </a:t>
            </a:r>
            <a:r>
              <a:rPr sz="1400" b="0" dirty="0">
                <a:solidFill>
                  <a:srgbClr val="7E7E7E"/>
                </a:solidFill>
                <a:latin typeface="Calibri"/>
                <a:cs typeface="Calibri"/>
              </a:rPr>
              <a:t>HR</a:t>
            </a:r>
            <a:r>
              <a:rPr sz="1400" b="0" spc="-55" dirty="0">
                <a:solidFill>
                  <a:srgbClr val="7E7E7E"/>
                </a:solidFill>
                <a:latin typeface="Calibri"/>
                <a:cs typeface="Calibri"/>
              </a:rPr>
              <a:t> </a:t>
            </a:r>
            <a:r>
              <a:rPr sz="1400" b="0" dirty="0">
                <a:solidFill>
                  <a:srgbClr val="7E7E7E"/>
                </a:solidFill>
                <a:latin typeface="Calibri"/>
                <a:cs typeface="Calibri"/>
              </a:rPr>
              <a:t>team</a:t>
            </a:r>
            <a:r>
              <a:rPr sz="1400" b="0" spc="-40" dirty="0">
                <a:solidFill>
                  <a:srgbClr val="7E7E7E"/>
                </a:solidFill>
                <a:latin typeface="Calibri"/>
                <a:cs typeface="Calibri"/>
              </a:rPr>
              <a:t> </a:t>
            </a:r>
            <a:r>
              <a:rPr sz="1400" b="0" dirty="0">
                <a:solidFill>
                  <a:srgbClr val="7E7E7E"/>
                </a:solidFill>
                <a:latin typeface="Calibri"/>
                <a:cs typeface="Calibri"/>
              </a:rPr>
              <a:t>to</a:t>
            </a:r>
            <a:r>
              <a:rPr sz="1400" b="0" spc="-40" dirty="0">
                <a:solidFill>
                  <a:srgbClr val="7E7E7E"/>
                </a:solidFill>
                <a:latin typeface="Calibri"/>
                <a:cs typeface="Calibri"/>
              </a:rPr>
              <a:t> </a:t>
            </a:r>
            <a:r>
              <a:rPr sz="1400" b="0" spc="-10" dirty="0">
                <a:solidFill>
                  <a:srgbClr val="7E7E7E"/>
                </a:solidFill>
                <a:latin typeface="Calibri"/>
                <a:cs typeface="Calibri"/>
              </a:rPr>
              <a:t>identify</a:t>
            </a:r>
            <a:r>
              <a:rPr sz="1400" b="0" spc="-40" dirty="0">
                <a:solidFill>
                  <a:srgbClr val="7E7E7E"/>
                </a:solidFill>
                <a:latin typeface="Calibri"/>
                <a:cs typeface="Calibri"/>
              </a:rPr>
              <a:t> </a:t>
            </a:r>
            <a:r>
              <a:rPr sz="1400" b="0" dirty="0">
                <a:solidFill>
                  <a:srgbClr val="7E7E7E"/>
                </a:solidFill>
                <a:latin typeface="Calibri"/>
                <a:cs typeface="Calibri"/>
              </a:rPr>
              <a:t>areas</a:t>
            </a:r>
            <a:r>
              <a:rPr sz="1400" b="0" spc="-40" dirty="0">
                <a:solidFill>
                  <a:srgbClr val="7E7E7E"/>
                </a:solidFill>
                <a:latin typeface="Calibri"/>
                <a:cs typeface="Calibri"/>
              </a:rPr>
              <a:t> </a:t>
            </a:r>
            <a:r>
              <a:rPr sz="1400" b="0" spc="-25" dirty="0">
                <a:solidFill>
                  <a:srgbClr val="7E7E7E"/>
                </a:solidFill>
                <a:latin typeface="Calibri"/>
                <a:cs typeface="Calibri"/>
              </a:rPr>
              <a:t>for 	</a:t>
            </a:r>
            <a:r>
              <a:rPr sz="1400" b="0" spc="-10" dirty="0">
                <a:solidFill>
                  <a:srgbClr val="7E7E7E"/>
                </a:solidFill>
                <a:latin typeface="Calibri"/>
                <a:cs typeface="Calibri"/>
              </a:rPr>
              <a:t>improvement.</a:t>
            </a:r>
            <a:endParaRPr sz="1400">
              <a:latin typeface="Calibri"/>
              <a:cs typeface="Calibri"/>
            </a:endParaRPr>
          </a:p>
          <a:p>
            <a:pPr marL="12700">
              <a:lnSpc>
                <a:spcPts val="1910"/>
              </a:lnSpc>
            </a:pPr>
            <a:r>
              <a:rPr dirty="0">
                <a:solidFill>
                  <a:srgbClr val="7E7E7E"/>
                </a:solidFill>
              </a:rPr>
              <a:t>Week</a:t>
            </a:r>
            <a:r>
              <a:rPr spc="-90" dirty="0">
                <a:solidFill>
                  <a:srgbClr val="7E7E7E"/>
                </a:solidFill>
              </a:rPr>
              <a:t> </a:t>
            </a:r>
            <a:r>
              <a:rPr spc="-25" dirty="0">
                <a:solidFill>
                  <a:srgbClr val="7E7E7E"/>
                </a:solidFill>
              </a:rPr>
              <a:t>14</a:t>
            </a:r>
          </a:p>
          <a:p>
            <a:pPr marL="184785" indent="-93345">
              <a:lnSpc>
                <a:spcPct val="100000"/>
              </a:lnSpc>
              <a:spcBef>
                <a:spcPts val="10"/>
              </a:spcBef>
              <a:buChar char="-"/>
              <a:tabLst>
                <a:tab pos="184785" algn="l"/>
              </a:tabLst>
            </a:pPr>
            <a:r>
              <a:rPr sz="1400" b="0" spc="-10" dirty="0">
                <a:solidFill>
                  <a:srgbClr val="7E7E7E"/>
                </a:solidFill>
                <a:latin typeface="Calibri"/>
                <a:cs typeface="Calibri"/>
              </a:rPr>
              <a:t>Fine-</a:t>
            </a:r>
            <a:r>
              <a:rPr sz="1400" b="0" spc="-20" dirty="0">
                <a:solidFill>
                  <a:srgbClr val="7E7E7E"/>
                </a:solidFill>
                <a:latin typeface="Calibri"/>
                <a:cs typeface="Calibri"/>
              </a:rPr>
              <a:t>Tuning:</a:t>
            </a:r>
            <a:r>
              <a:rPr sz="1400" b="0" spc="-30" dirty="0">
                <a:solidFill>
                  <a:srgbClr val="7E7E7E"/>
                </a:solidFill>
                <a:latin typeface="Calibri"/>
                <a:cs typeface="Calibri"/>
              </a:rPr>
              <a:t> </a:t>
            </a:r>
            <a:r>
              <a:rPr sz="1400" b="0" spc="-10" dirty="0">
                <a:solidFill>
                  <a:srgbClr val="7E7E7E"/>
                </a:solidFill>
                <a:latin typeface="Calibri"/>
                <a:cs typeface="Calibri"/>
              </a:rPr>
              <a:t>Make</a:t>
            </a:r>
            <a:r>
              <a:rPr sz="1400" b="0" spc="-30" dirty="0">
                <a:solidFill>
                  <a:srgbClr val="7E7E7E"/>
                </a:solidFill>
                <a:latin typeface="Calibri"/>
                <a:cs typeface="Calibri"/>
              </a:rPr>
              <a:t> </a:t>
            </a:r>
            <a:r>
              <a:rPr sz="1400" b="0" dirty="0">
                <a:solidFill>
                  <a:srgbClr val="7E7E7E"/>
                </a:solidFill>
                <a:latin typeface="Calibri"/>
                <a:cs typeface="Calibri"/>
              </a:rPr>
              <a:t>necessary</a:t>
            </a:r>
            <a:r>
              <a:rPr sz="1400" b="0" spc="-35" dirty="0">
                <a:solidFill>
                  <a:srgbClr val="7E7E7E"/>
                </a:solidFill>
                <a:latin typeface="Calibri"/>
                <a:cs typeface="Calibri"/>
              </a:rPr>
              <a:t> </a:t>
            </a:r>
            <a:r>
              <a:rPr sz="1400" b="0" spc="-10" dirty="0">
                <a:solidFill>
                  <a:srgbClr val="7E7E7E"/>
                </a:solidFill>
                <a:latin typeface="Calibri"/>
                <a:cs typeface="Calibri"/>
              </a:rPr>
              <a:t>adjustments</a:t>
            </a:r>
            <a:r>
              <a:rPr sz="1400" b="0" dirty="0">
                <a:solidFill>
                  <a:srgbClr val="7E7E7E"/>
                </a:solidFill>
                <a:latin typeface="Calibri"/>
                <a:cs typeface="Calibri"/>
              </a:rPr>
              <a:t> based</a:t>
            </a:r>
            <a:r>
              <a:rPr sz="1400" b="0" spc="-30" dirty="0">
                <a:solidFill>
                  <a:srgbClr val="7E7E7E"/>
                </a:solidFill>
                <a:latin typeface="Calibri"/>
                <a:cs typeface="Calibri"/>
              </a:rPr>
              <a:t> </a:t>
            </a:r>
            <a:r>
              <a:rPr sz="1400" b="0" dirty="0">
                <a:solidFill>
                  <a:srgbClr val="7E7E7E"/>
                </a:solidFill>
                <a:latin typeface="Calibri"/>
                <a:cs typeface="Calibri"/>
              </a:rPr>
              <a:t>on</a:t>
            </a:r>
            <a:r>
              <a:rPr sz="1400" b="0" spc="-40" dirty="0">
                <a:solidFill>
                  <a:srgbClr val="7E7E7E"/>
                </a:solidFill>
                <a:latin typeface="Calibri"/>
                <a:cs typeface="Calibri"/>
              </a:rPr>
              <a:t> </a:t>
            </a:r>
            <a:r>
              <a:rPr sz="1400" b="0" spc="-10" dirty="0">
                <a:solidFill>
                  <a:srgbClr val="7E7E7E"/>
                </a:solidFill>
                <a:latin typeface="Calibri"/>
                <a:cs typeface="Calibri"/>
              </a:rPr>
              <a:t>evaluation</a:t>
            </a:r>
            <a:r>
              <a:rPr sz="1400" b="0" spc="-5" dirty="0">
                <a:solidFill>
                  <a:srgbClr val="7E7E7E"/>
                </a:solidFill>
                <a:latin typeface="Calibri"/>
                <a:cs typeface="Calibri"/>
              </a:rPr>
              <a:t> </a:t>
            </a:r>
            <a:r>
              <a:rPr sz="1400" b="0" dirty="0">
                <a:solidFill>
                  <a:srgbClr val="7E7E7E"/>
                </a:solidFill>
                <a:latin typeface="Calibri"/>
                <a:cs typeface="Calibri"/>
              </a:rPr>
              <a:t>findings</a:t>
            </a:r>
            <a:r>
              <a:rPr sz="1400" b="0" spc="-25" dirty="0">
                <a:solidFill>
                  <a:srgbClr val="7E7E7E"/>
                </a:solidFill>
                <a:latin typeface="Calibri"/>
                <a:cs typeface="Calibri"/>
              </a:rPr>
              <a:t> </a:t>
            </a:r>
            <a:r>
              <a:rPr sz="1400" b="0" dirty="0">
                <a:solidFill>
                  <a:srgbClr val="7E7E7E"/>
                </a:solidFill>
                <a:latin typeface="Calibri"/>
                <a:cs typeface="Calibri"/>
              </a:rPr>
              <a:t>and</a:t>
            </a:r>
            <a:r>
              <a:rPr sz="1400" b="0" spc="-30" dirty="0">
                <a:solidFill>
                  <a:srgbClr val="7E7E7E"/>
                </a:solidFill>
                <a:latin typeface="Calibri"/>
                <a:cs typeface="Calibri"/>
              </a:rPr>
              <a:t> </a:t>
            </a:r>
            <a:r>
              <a:rPr sz="1400" b="0" dirty="0">
                <a:solidFill>
                  <a:srgbClr val="7E7E7E"/>
                </a:solidFill>
                <a:latin typeface="Calibri"/>
                <a:cs typeface="Calibri"/>
              </a:rPr>
              <a:t>user</a:t>
            </a:r>
            <a:r>
              <a:rPr sz="1400" b="0" spc="-25" dirty="0">
                <a:solidFill>
                  <a:srgbClr val="7E7E7E"/>
                </a:solidFill>
                <a:latin typeface="Calibri"/>
                <a:cs typeface="Calibri"/>
              </a:rPr>
              <a:t> </a:t>
            </a:r>
            <a:r>
              <a:rPr sz="1400" b="0" spc="-10" dirty="0">
                <a:solidFill>
                  <a:srgbClr val="7E7E7E"/>
                </a:solidFill>
                <a:latin typeface="Calibri"/>
                <a:cs typeface="Calibri"/>
              </a:rPr>
              <a:t>feedback.</a:t>
            </a:r>
            <a:endParaRPr sz="1400">
              <a:latin typeface="Calibri"/>
              <a:cs typeface="Calibri"/>
            </a:endParaRPr>
          </a:p>
          <a:p>
            <a:pPr marL="184785" indent="-93345">
              <a:lnSpc>
                <a:spcPct val="100000"/>
              </a:lnSpc>
              <a:buChar char="-"/>
              <a:tabLst>
                <a:tab pos="184785" algn="l"/>
              </a:tabLst>
            </a:pPr>
            <a:r>
              <a:rPr sz="1400" b="0" dirty="0">
                <a:solidFill>
                  <a:srgbClr val="7E7E7E"/>
                </a:solidFill>
                <a:latin typeface="Calibri"/>
                <a:cs typeface="Calibri"/>
              </a:rPr>
              <a:t>Final</a:t>
            </a:r>
            <a:r>
              <a:rPr sz="1400" b="0" spc="-50" dirty="0">
                <a:solidFill>
                  <a:srgbClr val="7E7E7E"/>
                </a:solidFill>
                <a:latin typeface="Calibri"/>
                <a:cs typeface="Calibri"/>
              </a:rPr>
              <a:t> </a:t>
            </a:r>
            <a:r>
              <a:rPr sz="1400" b="0" spc="-10" dirty="0">
                <a:solidFill>
                  <a:srgbClr val="7E7E7E"/>
                </a:solidFill>
                <a:latin typeface="Calibri"/>
                <a:cs typeface="Calibri"/>
              </a:rPr>
              <a:t>Documentation:</a:t>
            </a:r>
            <a:r>
              <a:rPr sz="1400" b="0" spc="-40" dirty="0">
                <a:solidFill>
                  <a:srgbClr val="7E7E7E"/>
                </a:solidFill>
                <a:latin typeface="Calibri"/>
                <a:cs typeface="Calibri"/>
              </a:rPr>
              <a:t> </a:t>
            </a:r>
            <a:r>
              <a:rPr sz="1400" b="0" dirty="0">
                <a:solidFill>
                  <a:srgbClr val="7E7E7E"/>
                </a:solidFill>
                <a:latin typeface="Calibri"/>
                <a:cs typeface="Calibri"/>
              </a:rPr>
              <a:t>Update</a:t>
            </a:r>
            <a:r>
              <a:rPr sz="1400" b="0" spc="-25" dirty="0">
                <a:solidFill>
                  <a:srgbClr val="7E7E7E"/>
                </a:solidFill>
                <a:latin typeface="Calibri"/>
                <a:cs typeface="Calibri"/>
              </a:rPr>
              <a:t> </a:t>
            </a:r>
            <a:r>
              <a:rPr sz="1400" b="0" dirty="0">
                <a:solidFill>
                  <a:srgbClr val="7E7E7E"/>
                </a:solidFill>
                <a:latin typeface="Calibri"/>
                <a:cs typeface="Calibri"/>
              </a:rPr>
              <a:t>user</a:t>
            </a:r>
            <a:r>
              <a:rPr sz="1400" b="0" spc="-45" dirty="0">
                <a:solidFill>
                  <a:srgbClr val="7E7E7E"/>
                </a:solidFill>
                <a:latin typeface="Calibri"/>
                <a:cs typeface="Calibri"/>
              </a:rPr>
              <a:t> </a:t>
            </a:r>
            <a:r>
              <a:rPr sz="1400" b="0" dirty="0">
                <a:solidFill>
                  <a:srgbClr val="7E7E7E"/>
                </a:solidFill>
                <a:latin typeface="Calibri"/>
                <a:cs typeface="Calibri"/>
              </a:rPr>
              <a:t>manuals</a:t>
            </a:r>
            <a:r>
              <a:rPr sz="1400" b="0" spc="-35" dirty="0">
                <a:solidFill>
                  <a:srgbClr val="7E7E7E"/>
                </a:solidFill>
                <a:latin typeface="Calibri"/>
                <a:cs typeface="Calibri"/>
              </a:rPr>
              <a:t> </a:t>
            </a:r>
            <a:r>
              <a:rPr sz="1400" b="0" dirty="0">
                <a:solidFill>
                  <a:srgbClr val="7E7E7E"/>
                </a:solidFill>
                <a:latin typeface="Calibri"/>
                <a:cs typeface="Calibri"/>
              </a:rPr>
              <a:t>and</a:t>
            </a:r>
            <a:r>
              <a:rPr sz="1400" b="0" spc="-40" dirty="0">
                <a:solidFill>
                  <a:srgbClr val="7E7E7E"/>
                </a:solidFill>
                <a:latin typeface="Calibri"/>
                <a:cs typeface="Calibri"/>
              </a:rPr>
              <a:t> </a:t>
            </a:r>
            <a:r>
              <a:rPr sz="1400" b="0" dirty="0">
                <a:solidFill>
                  <a:srgbClr val="7E7E7E"/>
                </a:solidFill>
                <a:latin typeface="Calibri"/>
                <a:cs typeface="Calibri"/>
              </a:rPr>
              <a:t>guides</a:t>
            </a:r>
            <a:r>
              <a:rPr sz="1400" b="0" spc="-25" dirty="0">
                <a:solidFill>
                  <a:srgbClr val="7E7E7E"/>
                </a:solidFill>
                <a:latin typeface="Calibri"/>
                <a:cs typeface="Calibri"/>
              </a:rPr>
              <a:t> </a:t>
            </a:r>
            <a:r>
              <a:rPr sz="1400" b="0" dirty="0">
                <a:solidFill>
                  <a:srgbClr val="7E7E7E"/>
                </a:solidFill>
                <a:latin typeface="Calibri"/>
                <a:cs typeface="Calibri"/>
              </a:rPr>
              <a:t>to</a:t>
            </a:r>
            <a:r>
              <a:rPr sz="1400" b="0" spc="-40" dirty="0">
                <a:solidFill>
                  <a:srgbClr val="7E7E7E"/>
                </a:solidFill>
                <a:latin typeface="Calibri"/>
                <a:cs typeface="Calibri"/>
              </a:rPr>
              <a:t> </a:t>
            </a:r>
            <a:r>
              <a:rPr sz="1400" b="0" dirty="0">
                <a:solidFill>
                  <a:srgbClr val="7E7E7E"/>
                </a:solidFill>
                <a:latin typeface="Calibri"/>
                <a:cs typeface="Calibri"/>
              </a:rPr>
              <a:t>reflect</a:t>
            </a:r>
            <a:r>
              <a:rPr sz="1400" b="0" spc="-40" dirty="0">
                <a:solidFill>
                  <a:srgbClr val="7E7E7E"/>
                </a:solidFill>
                <a:latin typeface="Calibri"/>
                <a:cs typeface="Calibri"/>
              </a:rPr>
              <a:t> </a:t>
            </a:r>
            <a:r>
              <a:rPr sz="1400" b="0" dirty="0">
                <a:solidFill>
                  <a:srgbClr val="7E7E7E"/>
                </a:solidFill>
                <a:latin typeface="Calibri"/>
                <a:cs typeface="Calibri"/>
              </a:rPr>
              <a:t>any</a:t>
            </a:r>
            <a:r>
              <a:rPr sz="1400" b="0" spc="-45" dirty="0">
                <a:solidFill>
                  <a:srgbClr val="7E7E7E"/>
                </a:solidFill>
                <a:latin typeface="Calibri"/>
                <a:cs typeface="Calibri"/>
              </a:rPr>
              <a:t> </a:t>
            </a:r>
            <a:r>
              <a:rPr sz="1400" b="0" spc="-10" dirty="0">
                <a:solidFill>
                  <a:srgbClr val="7E7E7E"/>
                </a:solidFill>
                <a:latin typeface="Calibri"/>
                <a:cs typeface="Calibri"/>
              </a:rPr>
              <a:t>system</a:t>
            </a:r>
            <a:r>
              <a:rPr sz="1400" b="0" spc="-55" dirty="0">
                <a:solidFill>
                  <a:srgbClr val="7E7E7E"/>
                </a:solidFill>
                <a:latin typeface="Calibri"/>
                <a:cs typeface="Calibri"/>
              </a:rPr>
              <a:t> </a:t>
            </a:r>
            <a:r>
              <a:rPr sz="1400" b="0" spc="-10" dirty="0">
                <a:solidFill>
                  <a:srgbClr val="7E7E7E"/>
                </a:solidFill>
                <a:latin typeface="Calibri"/>
                <a:cs typeface="Calibri"/>
              </a:rPr>
              <a:t>enhancements.</a:t>
            </a:r>
            <a:endParaRPr sz="140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78739"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77BD6"/>
                </a:solidFill>
                <a:latin typeface="Calibri"/>
                <a:cs typeface="Calibri"/>
              </a:rPr>
              <a:t>Implementation </a:t>
            </a:r>
            <a:r>
              <a:rPr sz="1800"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394" y="913638"/>
            <a:ext cx="46748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D9AF"/>
                </a:solidFill>
                <a:latin typeface="Calibri"/>
                <a:cs typeface="Calibri"/>
              </a:rPr>
              <a:t>Phase</a:t>
            </a:r>
            <a:r>
              <a:rPr sz="1800" b="1" spc="-10" dirty="0">
                <a:solidFill>
                  <a:srgbClr val="00D9AF"/>
                </a:solidFill>
                <a:latin typeface="Calibri"/>
                <a:cs typeface="Calibri"/>
              </a:rPr>
              <a:t> </a:t>
            </a:r>
            <a:r>
              <a:rPr sz="1800" b="1" dirty="0">
                <a:solidFill>
                  <a:srgbClr val="00D9AF"/>
                </a:solidFill>
                <a:latin typeface="Calibri"/>
                <a:cs typeface="Calibri"/>
              </a:rPr>
              <a:t>6:</a:t>
            </a:r>
            <a:r>
              <a:rPr sz="1800" b="1" spc="15" dirty="0">
                <a:solidFill>
                  <a:srgbClr val="00D9AF"/>
                </a:solidFill>
                <a:latin typeface="Calibri"/>
                <a:cs typeface="Calibri"/>
              </a:rPr>
              <a:t> </a:t>
            </a:r>
            <a:r>
              <a:rPr sz="1800" b="1" spc="-20" dirty="0">
                <a:solidFill>
                  <a:srgbClr val="00D9AF"/>
                </a:solidFill>
                <a:latin typeface="Calibri"/>
                <a:cs typeface="Calibri"/>
              </a:rPr>
              <a:t>Post-</a:t>
            </a:r>
            <a:r>
              <a:rPr sz="1800" b="1" spc="-10" dirty="0">
                <a:solidFill>
                  <a:srgbClr val="00D9AF"/>
                </a:solidFill>
                <a:latin typeface="Calibri"/>
                <a:cs typeface="Calibri"/>
              </a:rPr>
              <a:t>Implementation</a:t>
            </a:r>
            <a:r>
              <a:rPr sz="1800" b="1" spc="-30" dirty="0">
                <a:solidFill>
                  <a:srgbClr val="00D9AF"/>
                </a:solidFill>
                <a:latin typeface="Calibri"/>
                <a:cs typeface="Calibri"/>
              </a:rPr>
              <a:t> </a:t>
            </a:r>
            <a:r>
              <a:rPr sz="1800" b="1" dirty="0">
                <a:solidFill>
                  <a:srgbClr val="00D9AF"/>
                </a:solidFill>
                <a:latin typeface="Calibri"/>
                <a:cs typeface="Calibri"/>
              </a:rPr>
              <a:t>Support</a:t>
            </a:r>
            <a:r>
              <a:rPr sz="1800" b="1" spc="-25" dirty="0">
                <a:solidFill>
                  <a:srgbClr val="00D9AF"/>
                </a:solidFill>
                <a:latin typeface="Calibri"/>
                <a:cs typeface="Calibri"/>
              </a:rPr>
              <a:t> </a:t>
            </a:r>
            <a:r>
              <a:rPr sz="1800" b="1" spc="-10" dirty="0">
                <a:solidFill>
                  <a:srgbClr val="00D9AF"/>
                </a:solidFill>
                <a:latin typeface="Calibri"/>
                <a:cs typeface="Calibri"/>
              </a:rPr>
              <a:t>(Ongoing)</a:t>
            </a:r>
            <a:endParaRPr sz="1800">
              <a:latin typeface="Calibri"/>
              <a:cs typeface="Calibri"/>
            </a:endParaRPr>
          </a:p>
        </p:txBody>
      </p:sp>
      <p:sp>
        <p:nvSpPr>
          <p:cNvPr id="3" name="object 3"/>
          <p:cNvSpPr txBox="1"/>
          <p:nvPr/>
        </p:nvSpPr>
        <p:spPr>
          <a:xfrm>
            <a:off x="1755394" y="1434846"/>
            <a:ext cx="7073265" cy="3451586"/>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D0D0D"/>
                </a:solidFill>
                <a:latin typeface="Calibri"/>
                <a:cs typeface="Calibri"/>
              </a:rPr>
              <a:t>Week</a:t>
            </a:r>
            <a:r>
              <a:rPr sz="1600" b="1" spc="-50" dirty="0">
                <a:solidFill>
                  <a:srgbClr val="0D0D0D"/>
                </a:solidFill>
                <a:latin typeface="Calibri"/>
                <a:cs typeface="Calibri"/>
              </a:rPr>
              <a:t> </a:t>
            </a:r>
            <a:r>
              <a:rPr sz="1600" b="1" dirty="0">
                <a:solidFill>
                  <a:srgbClr val="0D0D0D"/>
                </a:solidFill>
                <a:latin typeface="Calibri"/>
                <a:cs typeface="Calibri"/>
              </a:rPr>
              <a:t>15</a:t>
            </a:r>
            <a:r>
              <a:rPr sz="1600" b="1" spc="-25" dirty="0">
                <a:solidFill>
                  <a:srgbClr val="0D0D0D"/>
                </a:solidFill>
                <a:latin typeface="Calibri"/>
                <a:cs typeface="Calibri"/>
              </a:rPr>
              <a:t> </a:t>
            </a:r>
            <a:r>
              <a:rPr sz="1600" b="1" dirty="0">
                <a:solidFill>
                  <a:srgbClr val="0D0D0D"/>
                </a:solidFill>
                <a:latin typeface="Calibri"/>
                <a:cs typeface="Calibri"/>
              </a:rPr>
              <a:t>and</a:t>
            </a:r>
            <a:r>
              <a:rPr sz="1600" b="1" spc="-40" dirty="0">
                <a:solidFill>
                  <a:srgbClr val="0D0D0D"/>
                </a:solidFill>
                <a:latin typeface="Calibri"/>
                <a:cs typeface="Calibri"/>
              </a:rPr>
              <a:t> </a:t>
            </a:r>
            <a:r>
              <a:rPr sz="1600" b="1" spc="-10" dirty="0">
                <a:solidFill>
                  <a:srgbClr val="0D0D0D"/>
                </a:solidFill>
                <a:latin typeface="Calibri"/>
                <a:cs typeface="Calibri"/>
              </a:rPr>
              <a:t>beyond:</a:t>
            </a:r>
            <a:endParaRPr sz="1600" dirty="0">
              <a:latin typeface="Calibri"/>
              <a:cs typeface="Calibri"/>
            </a:endParaRPr>
          </a:p>
          <a:p>
            <a:pPr marL="184785" indent="-93345">
              <a:lnSpc>
                <a:spcPct val="100000"/>
              </a:lnSpc>
              <a:spcBef>
                <a:spcPts val="5"/>
              </a:spcBef>
              <a:buChar char="-"/>
              <a:tabLst>
                <a:tab pos="184785" algn="l"/>
              </a:tabLst>
            </a:pPr>
            <a:r>
              <a:rPr sz="1400" dirty="0">
                <a:solidFill>
                  <a:srgbClr val="7E7E7E"/>
                </a:solidFill>
                <a:latin typeface="Calibri"/>
                <a:cs typeface="Calibri"/>
              </a:rPr>
              <a:t>Ongoing</a:t>
            </a:r>
            <a:r>
              <a:rPr sz="1400" spc="-40" dirty="0">
                <a:solidFill>
                  <a:srgbClr val="7E7E7E"/>
                </a:solidFill>
                <a:latin typeface="Calibri"/>
                <a:cs typeface="Calibri"/>
              </a:rPr>
              <a:t> </a:t>
            </a:r>
            <a:r>
              <a:rPr sz="1400" dirty="0">
                <a:solidFill>
                  <a:srgbClr val="7E7E7E"/>
                </a:solidFill>
                <a:latin typeface="Calibri"/>
                <a:cs typeface="Calibri"/>
              </a:rPr>
              <a:t>Support:</a:t>
            </a:r>
            <a:r>
              <a:rPr sz="1400" spc="-55" dirty="0">
                <a:solidFill>
                  <a:srgbClr val="7E7E7E"/>
                </a:solidFill>
                <a:latin typeface="Calibri"/>
                <a:cs typeface="Calibri"/>
              </a:rPr>
              <a:t> </a:t>
            </a:r>
            <a:r>
              <a:rPr sz="1400" dirty="0">
                <a:solidFill>
                  <a:srgbClr val="7E7E7E"/>
                </a:solidFill>
                <a:latin typeface="Calibri"/>
                <a:cs typeface="Calibri"/>
              </a:rPr>
              <a:t>Continue</a:t>
            </a:r>
            <a:r>
              <a:rPr sz="1400" spc="-20" dirty="0">
                <a:solidFill>
                  <a:srgbClr val="7E7E7E"/>
                </a:solidFill>
                <a:latin typeface="Calibri"/>
                <a:cs typeface="Calibri"/>
              </a:rPr>
              <a:t> </a:t>
            </a:r>
            <a:r>
              <a:rPr sz="1400" dirty="0">
                <a:solidFill>
                  <a:srgbClr val="7E7E7E"/>
                </a:solidFill>
                <a:latin typeface="Calibri"/>
                <a:cs typeface="Calibri"/>
              </a:rPr>
              <a:t>to</a:t>
            </a:r>
            <a:r>
              <a:rPr sz="1400" spc="-55" dirty="0">
                <a:solidFill>
                  <a:srgbClr val="7E7E7E"/>
                </a:solidFill>
                <a:latin typeface="Calibri"/>
                <a:cs typeface="Calibri"/>
              </a:rPr>
              <a:t> </a:t>
            </a:r>
            <a:r>
              <a:rPr sz="1400" dirty="0">
                <a:solidFill>
                  <a:srgbClr val="7E7E7E"/>
                </a:solidFill>
                <a:latin typeface="Calibri"/>
                <a:cs typeface="Calibri"/>
              </a:rPr>
              <a:t>provide</a:t>
            </a:r>
            <a:r>
              <a:rPr sz="1400" spc="-45" dirty="0">
                <a:solidFill>
                  <a:srgbClr val="7E7E7E"/>
                </a:solidFill>
                <a:latin typeface="Calibri"/>
                <a:cs typeface="Calibri"/>
              </a:rPr>
              <a:t> </a:t>
            </a:r>
            <a:r>
              <a:rPr sz="1400" dirty="0">
                <a:solidFill>
                  <a:srgbClr val="7E7E7E"/>
                </a:solidFill>
                <a:latin typeface="Calibri"/>
                <a:cs typeface="Calibri"/>
              </a:rPr>
              <a:t>support</a:t>
            </a:r>
            <a:r>
              <a:rPr sz="1400" spc="-40" dirty="0">
                <a:solidFill>
                  <a:srgbClr val="7E7E7E"/>
                </a:solidFill>
                <a:latin typeface="Calibri"/>
                <a:cs typeface="Calibri"/>
              </a:rPr>
              <a:t> </a:t>
            </a:r>
            <a:r>
              <a:rPr sz="1400" dirty="0">
                <a:solidFill>
                  <a:srgbClr val="7E7E7E"/>
                </a:solidFill>
                <a:latin typeface="Calibri"/>
                <a:cs typeface="Calibri"/>
              </a:rPr>
              <a:t>and</a:t>
            </a:r>
            <a:r>
              <a:rPr sz="1400" spc="-45" dirty="0">
                <a:solidFill>
                  <a:srgbClr val="7E7E7E"/>
                </a:solidFill>
                <a:latin typeface="Calibri"/>
                <a:cs typeface="Calibri"/>
              </a:rPr>
              <a:t> </a:t>
            </a:r>
            <a:r>
              <a:rPr sz="1400" spc="-10" dirty="0">
                <a:solidFill>
                  <a:srgbClr val="7E7E7E"/>
                </a:solidFill>
                <a:latin typeface="Calibri"/>
                <a:cs typeface="Calibri"/>
              </a:rPr>
              <a:t>assistance</a:t>
            </a:r>
            <a:r>
              <a:rPr sz="1400" spc="-40" dirty="0">
                <a:solidFill>
                  <a:srgbClr val="7E7E7E"/>
                </a:solidFill>
                <a:latin typeface="Calibri"/>
                <a:cs typeface="Calibri"/>
              </a:rPr>
              <a:t> </a:t>
            </a:r>
            <a:r>
              <a:rPr sz="1400" dirty="0">
                <a:solidFill>
                  <a:srgbClr val="7E7E7E"/>
                </a:solidFill>
                <a:latin typeface="Calibri"/>
                <a:cs typeface="Calibri"/>
              </a:rPr>
              <a:t>as</a:t>
            </a:r>
            <a:r>
              <a:rPr sz="1400" spc="-50" dirty="0">
                <a:solidFill>
                  <a:srgbClr val="7E7E7E"/>
                </a:solidFill>
                <a:latin typeface="Calibri"/>
                <a:cs typeface="Calibri"/>
              </a:rPr>
              <a:t> </a:t>
            </a:r>
            <a:r>
              <a:rPr sz="1400" spc="-10" dirty="0">
                <a:solidFill>
                  <a:srgbClr val="7E7E7E"/>
                </a:solidFill>
                <a:latin typeface="Calibri"/>
                <a:cs typeface="Calibri"/>
              </a:rPr>
              <a:t>needed.</a:t>
            </a:r>
            <a:endParaRPr sz="1400" dirty="0">
              <a:latin typeface="Calibri"/>
              <a:cs typeface="Calibri"/>
            </a:endParaRPr>
          </a:p>
          <a:p>
            <a:pPr marL="184785" indent="-93345">
              <a:lnSpc>
                <a:spcPct val="100000"/>
              </a:lnSpc>
              <a:spcBef>
                <a:spcPts val="5"/>
              </a:spcBef>
              <a:buChar char="-"/>
              <a:tabLst>
                <a:tab pos="184785" algn="l"/>
              </a:tabLst>
            </a:pPr>
            <a:r>
              <a:rPr sz="1400" spc="-10" dirty="0">
                <a:solidFill>
                  <a:srgbClr val="7E7E7E"/>
                </a:solidFill>
                <a:latin typeface="Calibri"/>
                <a:cs typeface="Calibri"/>
              </a:rPr>
              <a:t>Maintenance:</a:t>
            </a:r>
            <a:r>
              <a:rPr sz="1400" spc="-15" dirty="0">
                <a:solidFill>
                  <a:srgbClr val="7E7E7E"/>
                </a:solidFill>
                <a:latin typeface="Calibri"/>
                <a:cs typeface="Calibri"/>
              </a:rPr>
              <a:t> </a:t>
            </a:r>
            <a:r>
              <a:rPr sz="1400" spc="-10" dirty="0">
                <a:solidFill>
                  <a:srgbClr val="7E7E7E"/>
                </a:solidFill>
                <a:latin typeface="Calibri"/>
                <a:cs typeface="Calibri"/>
              </a:rPr>
              <a:t>Implement</a:t>
            </a:r>
            <a:r>
              <a:rPr sz="1400" spc="-35" dirty="0">
                <a:solidFill>
                  <a:srgbClr val="7E7E7E"/>
                </a:solidFill>
                <a:latin typeface="Calibri"/>
                <a:cs typeface="Calibri"/>
              </a:rPr>
              <a:t> </a:t>
            </a:r>
            <a:r>
              <a:rPr sz="1400" dirty="0">
                <a:solidFill>
                  <a:srgbClr val="7E7E7E"/>
                </a:solidFill>
                <a:latin typeface="Calibri"/>
                <a:cs typeface="Calibri"/>
              </a:rPr>
              <a:t>regular</a:t>
            </a:r>
            <a:r>
              <a:rPr sz="1400" spc="-20" dirty="0">
                <a:solidFill>
                  <a:srgbClr val="7E7E7E"/>
                </a:solidFill>
                <a:latin typeface="Calibri"/>
                <a:cs typeface="Calibri"/>
              </a:rPr>
              <a:t> </a:t>
            </a:r>
            <a:r>
              <a:rPr sz="1400" spc="-10" dirty="0">
                <a:solidFill>
                  <a:srgbClr val="7E7E7E"/>
                </a:solidFill>
                <a:latin typeface="Calibri"/>
                <a:cs typeface="Calibri"/>
              </a:rPr>
              <a:t>system</a:t>
            </a:r>
            <a:r>
              <a:rPr sz="1400" spc="-55" dirty="0">
                <a:solidFill>
                  <a:srgbClr val="7E7E7E"/>
                </a:solidFill>
                <a:latin typeface="Calibri"/>
                <a:cs typeface="Calibri"/>
              </a:rPr>
              <a:t> </a:t>
            </a:r>
            <a:r>
              <a:rPr sz="1400" dirty="0">
                <a:solidFill>
                  <a:srgbClr val="7E7E7E"/>
                </a:solidFill>
                <a:latin typeface="Calibri"/>
                <a:cs typeface="Calibri"/>
              </a:rPr>
              <a:t>updates,</a:t>
            </a:r>
            <a:r>
              <a:rPr sz="1400" spc="-10" dirty="0">
                <a:solidFill>
                  <a:srgbClr val="7E7E7E"/>
                </a:solidFill>
                <a:latin typeface="Calibri"/>
                <a:cs typeface="Calibri"/>
              </a:rPr>
              <a:t> </a:t>
            </a:r>
            <a:r>
              <a:rPr sz="1400" dirty="0">
                <a:solidFill>
                  <a:srgbClr val="7E7E7E"/>
                </a:solidFill>
                <a:latin typeface="Calibri"/>
                <a:cs typeface="Calibri"/>
              </a:rPr>
              <a:t>security</a:t>
            </a:r>
            <a:r>
              <a:rPr sz="1400" spc="-35" dirty="0">
                <a:solidFill>
                  <a:srgbClr val="7E7E7E"/>
                </a:solidFill>
                <a:latin typeface="Calibri"/>
                <a:cs typeface="Calibri"/>
              </a:rPr>
              <a:t> </a:t>
            </a:r>
            <a:r>
              <a:rPr sz="1400" dirty="0">
                <a:solidFill>
                  <a:srgbClr val="7E7E7E"/>
                </a:solidFill>
                <a:latin typeface="Calibri"/>
                <a:cs typeface="Calibri"/>
              </a:rPr>
              <a:t>patches,</a:t>
            </a:r>
            <a:r>
              <a:rPr sz="1400" spc="-35" dirty="0">
                <a:solidFill>
                  <a:srgbClr val="7E7E7E"/>
                </a:solidFill>
                <a:latin typeface="Calibri"/>
                <a:cs typeface="Calibri"/>
              </a:rPr>
              <a:t> </a:t>
            </a:r>
            <a:r>
              <a:rPr sz="1400" dirty="0">
                <a:solidFill>
                  <a:srgbClr val="7E7E7E"/>
                </a:solidFill>
                <a:latin typeface="Calibri"/>
                <a:cs typeface="Calibri"/>
              </a:rPr>
              <a:t>and</a:t>
            </a:r>
            <a:r>
              <a:rPr sz="1400" spc="-35" dirty="0">
                <a:solidFill>
                  <a:srgbClr val="7E7E7E"/>
                </a:solidFill>
                <a:latin typeface="Calibri"/>
                <a:cs typeface="Calibri"/>
              </a:rPr>
              <a:t> </a:t>
            </a:r>
            <a:r>
              <a:rPr sz="1400" spc="-10" dirty="0">
                <a:solidFill>
                  <a:srgbClr val="7E7E7E"/>
                </a:solidFill>
                <a:latin typeface="Calibri"/>
                <a:cs typeface="Calibri"/>
              </a:rPr>
              <a:t>maintenance</a:t>
            </a:r>
            <a:r>
              <a:rPr sz="1400" spc="-15" dirty="0">
                <a:solidFill>
                  <a:srgbClr val="7E7E7E"/>
                </a:solidFill>
                <a:latin typeface="Calibri"/>
                <a:cs typeface="Calibri"/>
              </a:rPr>
              <a:t> </a:t>
            </a:r>
            <a:r>
              <a:rPr sz="1400" dirty="0">
                <a:solidFill>
                  <a:srgbClr val="7E7E7E"/>
                </a:solidFill>
                <a:latin typeface="Calibri"/>
                <a:cs typeface="Calibri"/>
              </a:rPr>
              <a:t>to</a:t>
            </a:r>
            <a:r>
              <a:rPr sz="1400" spc="-30" dirty="0">
                <a:solidFill>
                  <a:srgbClr val="7E7E7E"/>
                </a:solidFill>
                <a:latin typeface="Calibri"/>
                <a:cs typeface="Calibri"/>
              </a:rPr>
              <a:t> </a:t>
            </a:r>
            <a:r>
              <a:rPr sz="1400" spc="-10" dirty="0">
                <a:solidFill>
                  <a:srgbClr val="7E7E7E"/>
                </a:solidFill>
                <a:latin typeface="Calibri"/>
                <a:cs typeface="Calibri"/>
              </a:rPr>
              <a:t>ensure</a:t>
            </a:r>
            <a:endParaRPr sz="1400" dirty="0">
              <a:latin typeface="Calibri"/>
              <a:cs typeface="Calibri"/>
            </a:endParaRPr>
          </a:p>
          <a:p>
            <a:pPr marL="210185">
              <a:lnSpc>
                <a:spcPct val="100000"/>
              </a:lnSpc>
            </a:pPr>
            <a:r>
              <a:rPr sz="1400" dirty="0">
                <a:solidFill>
                  <a:srgbClr val="7E7E7E"/>
                </a:solidFill>
                <a:latin typeface="Calibri"/>
                <a:cs typeface="Calibri"/>
              </a:rPr>
              <a:t>optimal</a:t>
            </a:r>
            <a:r>
              <a:rPr sz="1400" spc="-25" dirty="0">
                <a:solidFill>
                  <a:srgbClr val="7E7E7E"/>
                </a:solidFill>
                <a:latin typeface="Calibri"/>
                <a:cs typeface="Calibri"/>
              </a:rPr>
              <a:t> </a:t>
            </a:r>
            <a:r>
              <a:rPr sz="1400" spc="-10" dirty="0">
                <a:solidFill>
                  <a:srgbClr val="7E7E7E"/>
                </a:solidFill>
                <a:latin typeface="Calibri"/>
                <a:cs typeface="Calibri"/>
              </a:rPr>
              <a:t>performance.</a:t>
            </a:r>
            <a:endParaRPr sz="1400" dirty="0">
              <a:latin typeface="Calibri"/>
              <a:cs typeface="Calibri"/>
            </a:endParaRPr>
          </a:p>
          <a:p>
            <a:pPr marL="12700" marR="333375" indent="172085">
              <a:lnSpc>
                <a:spcPct val="100000"/>
              </a:lnSpc>
              <a:buChar char="-"/>
              <a:tabLst>
                <a:tab pos="184785" algn="l"/>
              </a:tabLst>
            </a:pPr>
            <a:r>
              <a:rPr sz="1400" dirty="0">
                <a:solidFill>
                  <a:srgbClr val="7E7E7E"/>
                </a:solidFill>
                <a:latin typeface="Calibri"/>
                <a:cs typeface="Calibri"/>
              </a:rPr>
              <a:t>User</a:t>
            </a:r>
            <a:r>
              <a:rPr sz="1400" spc="-45" dirty="0">
                <a:solidFill>
                  <a:srgbClr val="7E7E7E"/>
                </a:solidFill>
                <a:latin typeface="Calibri"/>
                <a:cs typeface="Calibri"/>
              </a:rPr>
              <a:t> </a:t>
            </a:r>
            <a:r>
              <a:rPr sz="1400" spc="-20" dirty="0">
                <a:solidFill>
                  <a:srgbClr val="7E7E7E"/>
                </a:solidFill>
                <a:latin typeface="Calibri"/>
                <a:cs typeface="Calibri"/>
              </a:rPr>
              <a:t>Training:</a:t>
            </a:r>
            <a:r>
              <a:rPr sz="1400" spc="-30" dirty="0">
                <a:solidFill>
                  <a:srgbClr val="7E7E7E"/>
                </a:solidFill>
                <a:latin typeface="Calibri"/>
                <a:cs typeface="Calibri"/>
              </a:rPr>
              <a:t> </a:t>
            </a:r>
            <a:r>
              <a:rPr sz="1400" dirty="0">
                <a:solidFill>
                  <a:srgbClr val="7E7E7E"/>
                </a:solidFill>
                <a:latin typeface="Calibri"/>
                <a:cs typeface="Calibri"/>
              </a:rPr>
              <a:t>Offer</a:t>
            </a:r>
            <a:r>
              <a:rPr sz="1400" spc="-45" dirty="0">
                <a:solidFill>
                  <a:srgbClr val="7E7E7E"/>
                </a:solidFill>
                <a:latin typeface="Calibri"/>
                <a:cs typeface="Calibri"/>
              </a:rPr>
              <a:t> </a:t>
            </a:r>
            <a:r>
              <a:rPr sz="1400" spc="-10" dirty="0">
                <a:solidFill>
                  <a:srgbClr val="7E7E7E"/>
                </a:solidFill>
                <a:latin typeface="Calibri"/>
                <a:cs typeface="Calibri"/>
              </a:rPr>
              <a:t>refresher</a:t>
            </a:r>
            <a:r>
              <a:rPr sz="1400" spc="-20" dirty="0">
                <a:solidFill>
                  <a:srgbClr val="7E7E7E"/>
                </a:solidFill>
                <a:latin typeface="Calibri"/>
                <a:cs typeface="Calibri"/>
              </a:rPr>
              <a:t> </a:t>
            </a:r>
            <a:r>
              <a:rPr sz="1400" spc="-10" dirty="0">
                <a:solidFill>
                  <a:srgbClr val="7E7E7E"/>
                </a:solidFill>
                <a:latin typeface="Calibri"/>
                <a:cs typeface="Calibri"/>
              </a:rPr>
              <a:t>training</a:t>
            </a:r>
            <a:r>
              <a:rPr sz="1400" spc="-25" dirty="0">
                <a:solidFill>
                  <a:srgbClr val="7E7E7E"/>
                </a:solidFill>
                <a:latin typeface="Calibri"/>
                <a:cs typeface="Calibri"/>
              </a:rPr>
              <a:t> </a:t>
            </a:r>
            <a:r>
              <a:rPr sz="1400" dirty="0">
                <a:solidFill>
                  <a:srgbClr val="7E7E7E"/>
                </a:solidFill>
                <a:latin typeface="Calibri"/>
                <a:cs typeface="Calibri"/>
              </a:rPr>
              <a:t>sessions</a:t>
            </a:r>
            <a:r>
              <a:rPr sz="1400" spc="-25" dirty="0">
                <a:solidFill>
                  <a:srgbClr val="7E7E7E"/>
                </a:solidFill>
                <a:latin typeface="Calibri"/>
                <a:cs typeface="Calibri"/>
              </a:rPr>
              <a:t> </a:t>
            </a:r>
            <a:r>
              <a:rPr sz="1400" dirty="0">
                <a:solidFill>
                  <a:srgbClr val="7E7E7E"/>
                </a:solidFill>
                <a:latin typeface="Calibri"/>
                <a:cs typeface="Calibri"/>
              </a:rPr>
              <a:t>and</a:t>
            </a:r>
            <a:r>
              <a:rPr sz="1400" spc="-25" dirty="0">
                <a:solidFill>
                  <a:srgbClr val="7E7E7E"/>
                </a:solidFill>
                <a:latin typeface="Calibri"/>
                <a:cs typeface="Calibri"/>
              </a:rPr>
              <a:t> </a:t>
            </a:r>
            <a:r>
              <a:rPr sz="1400" dirty="0">
                <a:solidFill>
                  <a:srgbClr val="7E7E7E"/>
                </a:solidFill>
                <a:latin typeface="Calibri"/>
                <a:cs typeface="Calibri"/>
              </a:rPr>
              <a:t>support</a:t>
            </a:r>
            <a:r>
              <a:rPr sz="1400" spc="-30" dirty="0">
                <a:solidFill>
                  <a:srgbClr val="7E7E7E"/>
                </a:solidFill>
                <a:latin typeface="Calibri"/>
                <a:cs typeface="Calibri"/>
              </a:rPr>
              <a:t> </a:t>
            </a:r>
            <a:r>
              <a:rPr sz="1400" dirty="0">
                <a:solidFill>
                  <a:srgbClr val="7E7E7E"/>
                </a:solidFill>
                <a:latin typeface="Calibri"/>
                <a:cs typeface="Calibri"/>
              </a:rPr>
              <a:t>for</a:t>
            </a:r>
            <a:r>
              <a:rPr sz="1400" spc="-50" dirty="0">
                <a:solidFill>
                  <a:srgbClr val="7E7E7E"/>
                </a:solidFill>
                <a:latin typeface="Calibri"/>
                <a:cs typeface="Calibri"/>
              </a:rPr>
              <a:t> </a:t>
            </a:r>
            <a:r>
              <a:rPr sz="1400" dirty="0">
                <a:solidFill>
                  <a:srgbClr val="7E7E7E"/>
                </a:solidFill>
                <a:latin typeface="Calibri"/>
                <a:cs typeface="Calibri"/>
              </a:rPr>
              <a:t>new</a:t>
            </a:r>
            <a:r>
              <a:rPr sz="1400" spc="-15" dirty="0">
                <a:solidFill>
                  <a:srgbClr val="7E7E7E"/>
                </a:solidFill>
                <a:latin typeface="Calibri"/>
                <a:cs typeface="Calibri"/>
              </a:rPr>
              <a:t> </a:t>
            </a:r>
            <a:r>
              <a:rPr sz="1400" spc="-10" dirty="0">
                <a:solidFill>
                  <a:srgbClr val="7E7E7E"/>
                </a:solidFill>
                <a:latin typeface="Calibri"/>
                <a:cs typeface="Calibri"/>
              </a:rPr>
              <a:t>employees</a:t>
            </a:r>
            <a:r>
              <a:rPr sz="1400" spc="-25" dirty="0">
                <a:solidFill>
                  <a:srgbClr val="7E7E7E"/>
                </a:solidFill>
                <a:latin typeface="Calibri"/>
                <a:cs typeface="Calibri"/>
              </a:rPr>
              <a:t> </a:t>
            </a:r>
            <a:r>
              <a:rPr sz="1400" dirty="0">
                <a:solidFill>
                  <a:srgbClr val="7E7E7E"/>
                </a:solidFill>
                <a:latin typeface="Calibri"/>
                <a:cs typeface="Calibri"/>
              </a:rPr>
              <a:t>as</a:t>
            </a:r>
            <a:r>
              <a:rPr sz="1400" spc="-20" dirty="0">
                <a:solidFill>
                  <a:srgbClr val="7E7E7E"/>
                </a:solidFill>
                <a:latin typeface="Calibri"/>
                <a:cs typeface="Calibri"/>
              </a:rPr>
              <a:t> </a:t>
            </a:r>
            <a:r>
              <a:rPr sz="1400" dirty="0">
                <a:solidFill>
                  <a:srgbClr val="7E7E7E"/>
                </a:solidFill>
                <a:latin typeface="Calibri"/>
                <a:cs typeface="Calibri"/>
              </a:rPr>
              <a:t>they</a:t>
            </a:r>
            <a:r>
              <a:rPr sz="1400" spc="-25" dirty="0">
                <a:solidFill>
                  <a:srgbClr val="7E7E7E"/>
                </a:solidFill>
                <a:latin typeface="Calibri"/>
                <a:cs typeface="Calibri"/>
              </a:rPr>
              <a:t> </a:t>
            </a:r>
            <a:r>
              <a:rPr sz="1400" spc="-20" dirty="0">
                <a:solidFill>
                  <a:srgbClr val="7E7E7E"/>
                </a:solidFill>
                <a:latin typeface="Calibri"/>
                <a:cs typeface="Calibri"/>
              </a:rPr>
              <a:t>join</a:t>
            </a:r>
            <a:r>
              <a:rPr sz="1400" spc="-10" dirty="0">
                <a:solidFill>
                  <a:srgbClr val="7E7E7E"/>
                </a:solidFill>
                <a:latin typeface="Calibri"/>
                <a:cs typeface="Calibri"/>
              </a:rPr>
              <a:t>.</a:t>
            </a:r>
            <a:endParaRPr sz="1400" dirty="0">
              <a:latin typeface="Calibri"/>
              <a:cs typeface="Calibri"/>
            </a:endParaRPr>
          </a:p>
          <a:p>
            <a:pPr marL="12700">
              <a:lnSpc>
                <a:spcPct val="100000"/>
              </a:lnSpc>
              <a:spcBef>
                <a:spcPts val="930"/>
              </a:spcBef>
            </a:pPr>
            <a:r>
              <a:rPr sz="1800" b="1" spc="-10" dirty="0">
                <a:solidFill>
                  <a:srgbClr val="C77BD6"/>
                </a:solidFill>
                <a:latin typeface="Calibri"/>
                <a:cs typeface="Calibri"/>
              </a:rPr>
              <a:t>Conclusion</a:t>
            </a:r>
            <a:endParaRPr sz="1800" dirty="0">
              <a:latin typeface="Calibri"/>
              <a:cs typeface="Calibri"/>
            </a:endParaRPr>
          </a:p>
          <a:p>
            <a:pPr marL="12700" marR="69850">
              <a:lnSpc>
                <a:spcPct val="100000"/>
              </a:lnSpc>
              <a:spcBef>
                <a:spcPts val="5"/>
              </a:spcBef>
            </a:pPr>
            <a:r>
              <a:rPr sz="1800" dirty="0">
                <a:solidFill>
                  <a:srgbClr val="7E7E7E"/>
                </a:solidFill>
                <a:latin typeface="Calibri"/>
                <a:cs typeface="Calibri"/>
              </a:rPr>
              <a:t>The</a:t>
            </a:r>
            <a:r>
              <a:rPr sz="1800" spc="-50" dirty="0">
                <a:solidFill>
                  <a:srgbClr val="7E7E7E"/>
                </a:solidFill>
                <a:latin typeface="Calibri"/>
                <a:cs typeface="Calibri"/>
              </a:rPr>
              <a:t> </a:t>
            </a:r>
            <a:r>
              <a:rPr sz="1800" dirty="0">
                <a:solidFill>
                  <a:srgbClr val="7E7E7E"/>
                </a:solidFill>
                <a:latin typeface="Calibri"/>
                <a:cs typeface="Calibri"/>
              </a:rPr>
              <a:t>above</a:t>
            </a:r>
            <a:r>
              <a:rPr sz="1800" spc="-35" dirty="0">
                <a:solidFill>
                  <a:srgbClr val="7E7E7E"/>
                </a:solidFill>
                <a:latin typeface="Calibri"/>
                <a:cs typeface="Calibri"/>
              </a:rPr>
              <a:t> </a:t>
            </a:r>
            <a:r>
              <a:rPr sz="1800" spc="-10" dirty="0">
                <a:solidFill>
                  <a:srgbClr val="7E7E7E"/>
                </a:solidFill>
                <a:latin typeface="Calibri"/>
                <a:cs typeface="Calibri"/>
              </a:rPr>
              <a:t>standard</a:t>
            </a:r>
            <a:r>
              <a:rPr sz="1800" spc="-55" dirty="0">
                <a:solidFill>
                  <a:srgbClr val="7E7E7E"/>
                </a:solidFill>
                <a:latin typeface="Calibri"/>
                <a:cs typeface="Calibri"/>
              </a:rPr>
              <a:t> </a:t>
            </a:r>
            <a:r>
              <a:rPr sz="1800" spc="-10" dirty="0">
                <a:solidFill>
                  <a:srgbClr val="7E7E7E"/>
                </a:solidFill>
                <a:latin typeface="Calibri"/>
                <a:cs typeface="Calibri"/>
              </a:rPr>
              <a:t>implementation</a:t>
            </a:r>
            <a:r>
              <a:rPr sz="1800" spc="-40" dirty="0">
                <a:solidFill>
                  <a:srgbClr val="7E7E7E"/>
                </a:solidFill>
                <a:latin typeface="Calibri"/>
                <a:cs typeface="Calibri"/>
              </a:rPr>
              <a:t> </a:t>
            </a:r>
            <a:r>
              <a:rPr sz="1800" dirty="0">
                <a:solidFill>
                  <a:srgbClr val="7E7E7E"/>
                </a:solidFill>
                <a:latin typeface="Calibri"/>
                <a:cs typeface="Calibri"/>
              </a:rPr>
              <a:t>plan</a:t>
            </a:r>
            <a:r>
              <a:rPr sz="1800" spc="-40" dirty="0">
                <a:solidFill>
                  <a:srgbClr val="7E7E7E"/>
                </a:solidFill>
                <a:latin typeface="Calibri"/>
                <a:cs typeface="Calibri"/>
              </a:rPr>
              <a:t> </a:t>
            </a:r>
            <a:r>
              <a:rPr sz="1800" dirty="0">
                <a:solidFill>
                  <a:srgbClr val="7E7E7E"/>
                </a:solidFill>
                <a:latin typeface="Calibri"/>
                <a:cs typeface="Calibri"/>
              </a:rPr>
              <a:t>outlines</a:t>
            </a:r>
            <a:r>
              <a:rPr sz="1800" spc="-35" dirty="0">
                <a:solidFill>
                  <a:srgbClr val="7E7E7E"/>
                </a:solidFill>
                <a:latin typeface="Calibri"/>
                <a:cs typeface="Calibri"/>
              </a:rPr>
              <a:t> </a:t>
            </a:r>
            <a:r>
              <a:rPr sz="1800" dirty="0">
                <a:solidFill>
                  <a:srgbClr val="7E7E7E"/>
                </a:solidFill>
                <a:latin typeface="Calibri"/>
                <a:cs typeface="Calibri"/>
              </a:rPr>
              <a:t>a</a:t>
            </a:r>
            <a:r>
              <a:rPr sz="1800" spc="-55" dirty="0">
                <a:solidFill>
                  <a:srgbClr val="7E7E7E"/>
                </a:solidFill>
                <a:latin typeface="Calibri"/>
                <a:cs typeface="Calibri"/>
              </a:rPr>
              <a:t> </a:t>
            </a:r>
            <a:r>
              <a:rPr sz="1800" dirty="0">
                <a:solidFill>
                  <a:srgbClr val="7E7E7E"/>
                </a:solidFill>
                <a:latin typeface="Calibri"/>
                <a:cs typeface="Calibri"/>
              </a:rPr>
              <a:t>structured</a:t>
            </a:r>
            <a:r>
              <a:rPr sz="1800" spc="-30" dirty="0">
                <a:solidFill>
                  <a:srgbClr val="7E7E7E"/>
                </a:solidFill>
                <a:latin typeface="Calibri"/>
                <a:cs typeface="Calibri"/>
              </a:rPr>
              <a:t> </a:t>
            </a:r>
            <a:r>
              <a:rPr sz="1800" spc="-10" dirty="0">
                <a:solidFill>
                  <a:srgbClr val="7E7E7E"/>
                </a:solidFill>
                <a:latin typeface="Calibri"/>
                <a:cs typeface="Calibri"/>
              </a:rPr>
              <a:t>approach</a:t>
            </a:r>
            <a:r>
              <a:rPr sz="1800" spc="-40" dirty="0">
                <a:solidFill>
                  <a:srgbClr val="7E7E7E"/>
                </a:solidFill>
                <a:latin typeface="Calibri"/>
                <a:cs typeface="Calibri"/>
              </a:rPr>
              <a:t> </a:t>
            </a:r>
            <a:r>
              <a:rPr sz="1800" spc="-25" dirty="0">
                <a:solidFill>
                  <a:srgbClr val="7E7E7E"/>
                </a:solidFill>
                <a:latin typeface="Calibri"/>
                <a:cs typeface="Calibri"/>
              </a:rPr>
              <a:t>to </a:t>
            </a:r>
            <a:r>
              <a:rPr sz="1800" spc="-10" dirty="0">
                <a:solidFill>
                  <a:srgbClr val="7E7E7E"/>
                </a:solidFill>
                <a:latin typeface="Calibri"/>
                <a:cs typeface="Calibri"/>
              </a:rPr>
              <a:t>integrating</a:t>
            </a:r>
            <a:r>
              <a:rPr sz="1800" spc="-20" dirty="0">
                <a:solidFill>
                  <a:srgbClr val="7E7E7E"/>
                </a:solidFill>
                <a:latin typeface="Calibri"/>
                <a:cs typeface="Calibri"/>
              </a:rPr>
              <a:t> </a:t>
            </a:r>
            <a:r>
              <a:rPr sz="1800" dirty="0">
                <a:solidFill>
                  <a:srgbClr val="7E7E7E"/>
                </a:solidFill>
                <a:latin typeface="Calibri"/>
                <a:cs typeface="Calibri"/>
              </a:rPr>
              <a:t>Numla.HR</a:t>
            </a:r>
            <a:r>
              <a:rPr sz="1800" spc="-35" dirty="0">
                <a:solidFill>
                  <a:srgbClr val="7E7E7E"/>
                </a:solidFill>
                <a:latin typeface="Calibri"/>
                <a:cs typeface="Calibri"/>
              </a:rPr>
              <a:t> </a:t>
            </a:r>
            <a:r>
              <a:rPr sz="1800" dirty="0">
                <a:solidFill>
                  <a:srgbClr val="7E7E7E"/>
                </a:solidFill>
                <a:latin typeface="Calibri"/>
                <a:cs typeface="Calibri"/>
              </a:rPr>
              <a:t>at</a:t>
            </a:r>
            <a:r>
              <a:rPr sz="1800" spc="-45" dirty="0">
                <a:solidFill>
                  <a:srgbClr val="7E7E7E"/>
                </a:solidFill>
                <a:latin typeface="Calibri"/>
                <a:cs typeface="Calibri"/>
              </a:rPr>
              <a:t> </a:t>
            </a:r>
            <a:r>
              <a:rPr sz="1800" dirty="0">
                <a:solidFill>
                  <a:srgbClr val="7E7E7E"/>
                </a:solidFill>
                <a:latin typeface="Calibri"/>
                <a:cs typeface="Calibri"/>
              </a:rPr>
              <a:t>a</a:t>
            </a:r>
            <a:r>
              <a:rPr sz="1800" spc="-25" dirty="0">
                <a:solidFill>
                  <a:srgbClr val="7E7E7E"/>
                </a:solidFill>
                <a:latin typeface="Calibri"/>
                <a:cs typeface="Calibri"/>
              </a:rPr>
              <a:t> </a:t>
            </a:r>
            <a:r>
              <a:rPr sz="1800" dirty="0">
                <a:solidFill>
                  <a:srgbClr val="7E7E7E"/>
                </a:solidFill>
                <a:latin typeface="Calibri"/>
                <a:cs typeface="Calibri"/>
              </a:rPr>
              <a:t>typical</a:t>
            </a:r>
            <a:r>
              <a:rPr sz="1800" spc="-30" dirty="0">
                <a:solidFill>
                  <a:srgbClr val="7E7E7E"/>
                </a:solidFill>
                <a:latin typeface="Calibri"/>
                <a:cs typeface="Calibri"/>
              </a:rPr>
              <a:t> </a:t>
            </a:r>
            <a:r>
              <a:rPr sz="1800" spc="-10" dirty="0">
                <a:solidFill>
                  <a:srgbClr val="7E7E7E"/>
                </a:solidFill>
                <a:latin typeface="Calibri"/>
                <a:cs typeface="Calibri"/>
              </a:rPr>
              <a:t>client’s</a:t>
            </a:r>
            <a:r>
              <a:rPr sz="1800" spc="-20" dirty="0">
                <a:solidFill>
                  <a:srgbClr val="7E7E7E"/>
                </a:solidFill>
                <a:latin typeface="Calibri"/>
                <a:cs typeface="Calibri"/>
              </a:rPr>
              <a:t> </a:t>
            </a:r>
            <a:r>
              <a:rPr sz="1800" spc="-10" dirty="0">
                <a:solidFill>
                  <a:srgbClr val="7E7E7E"/>
                </a:solidFill>
                <a:latin typeface="Calibri"/>
                <a:cs typeface="Calibri"/>
              </a:rPr>
              <a:t>organisation.</a:t>
            </a:r>
            <a:r>
              <a:rPr sz="1800" spc="-30" dirty="0">
                <a:solidFill>
                  <a:srgbClr val="7E7E7E"/>
                </a:solidFill>
                <a:latin typeface="Calibri"/>
                <a:cs typeface="Calibri"/>
              </a:rPr>
              <a:t> </a:t>
            </a:r>
            <a:r>
              <a:rPr sz="1800" spc="-10" dirty="0">
                <a:solidFill>
                  <a:srgbClr val="7E7E7E"/>
                </a:solidFill>
                <a:latin typeface="Calibri"/>
                <a:cs typeface="Calibri"/>
              </a:rPr>
              <a:t>Regular communication</a:t>
            </a:r>
            <a:r>
              <a:rPr sz="1800" spc="-40" dirty="0">
                <a:solidFill>
                  <a:srgbClr val="7E7E7E"/>
                </a:solidFill>
                <a:latin typeface="Calibri"/>
                <a:cs typeface="Calibri"/>
              </a:rPr>
              <a:t> </a:t>
            </a:r>
            <a:r>
              <a:rPr sz="1800" dirty="0">
                <a:solidFill>
                  <a:srgbClr val="7E7E7E"/>
                </a:solidFill>
                <a:latin typeface="Calibri"/>
                <a:cs typeface="Calibri"/>
              </a:rPr>
              <a:t>and</a:t>
            </a:r>
            <a:r>
              <a:rPr sz="1800" spc="-50" dirty="0">
                <a:solidFill>
                  <a:srgbClr val="7E7E7E"/>
                </a:solidFill>
                <a:latin typeface="Calibri"/>
                <a:cs typeface="Calibri"/>
              </a:rPr>
              <a:t> </a:t>
            </a:r>
            <a:r>
              <a:rPr sz="1800" spc="-10" dirty="0">
                <a:solidFill>
                  <a:srgbClr val="7E7E7E"/>
                </a:solidFill>
                <a:latin typeface="Calibri"/>
                <a:cs typeface="Calibri"/>
              </a:rPr>
              <a:t>collaboration</a:t>
            </a:r>
            <a:r>
              <a:rPr sz="1800" spc="-40" dirty="0">
                <a:solidFill>
                  <a:srgbClr val="7E7E7E"/>
                </a:solidFill>
                <a:latin typeface="Calibri"/>
                <a:cs typeface="Calibri"/>
              </a:rPr>
              <a:t> </a:t>
            </a:r>
            <a:r>
              <a:rPr sz="1800" dirty="0">
                <a:solidFill>
                  <a:srgbClr val="7E7E7E"/>
                </a:solidFill>
                <a:latin typeface="Calibri"/>
                <a:cs typeface="Calibri"/>
              </a:rPr>
              <a:t>among</a:t>
            </a:r>
            <a:r>
              <a:rPr sz="1800" spc="-50" dirty="0">
                <a:solidFill>
                  <a:srgbClr val="7E7E7E"/>
                </a:solidFill>
                <a:latin typeface="Calibri"/>
                <a:cs typeface="Calibri"/>
              </a:rPr>
              <a:t> </a:t>
            </a:r>
            <a:r>
              <a:rPr sz="1800" spc="-10" dirty="0">
                <a:solidFill>
                  <a:srgbClr val="7E7E7E"/>
                </a:solidFill>
                <a:latin typeface="Calibri"/>
                <a:cs typeface="Calibri"/>
              </a:rPr>
              <a:t>stakeholders,</a:t>
            </a:r>
            <a:r>
              <a:rPr sz="1800" spc="-35" dirty="0">
                <a:solidFill>
                  <a:srgbClr val="7E7E7E"/>
                </a:solidFill>
                <a:latin typeface="Calibri"/>
                <a:cs typeface="Calibri"/>
              </a:rPr>
              <a:t> </a:t>
            </a:r>
            <a:r>
              <a:rPr sz="1800" dirty="0">
                <a:solidFill>
                  <a:srgbClr val="7E7E7E"/>
                </a:solidFill>
                <a:latin typeface="Calibri"/>
                <a:cs typeface="Calibri"/>
              </a:rPr>
              <a:t>along</a:t>
            </a:r>
            <a:r>
              <a:rPr sz="1800" spc="-55" dirty="0">
                <a:solidFill>
                  <a:srgbClr val="7E7E7E"/>
                </a:solidFill>
                <a:latin typeface="Calibri"/>
                <a:cs typeface="Calibri"/>
              </a:rPr>
              <a:t> </a:t>
            </a:r>
            <a:r>
              <a:rPr sz="1800" dirty="0">
                <a:solidFill>
                  <a:srgbClr val="7E7E7E"/>
                </a:solidFill>
                <a:latin typeface="Calibri"/>
                <a:cs typeface="Calibri"/>
              </a:rPr>
              <a:t>with</a:t>
            </a:r>
            <a:r>
              <a:rPr sz="1800" spc="-35" dirty="0">
                <a:solidFill>
                  <a:srgbClr val="7E7E7E"/>
                </a:solidFill>
                <a:latin typeface="Calibri"/>
                <a:cs typeface="Calibri"/>
              </a:rPr>
              <a:t> </a:t>
            </a:r>
            <a:r>
              <a:rPr sz="1800" spc="-10" dirty="0">
                <a:solidFill>
                  <a:srgbClr val="7E7E7E"/>
                </a:solidFill>
                <a:latin typeface="Calibri"/>
                <a:cs typeface="Calibri"/>
              </a:rPr>
              <a:t>diligent </a:t>
            </a:r>
            <a:r>
              <a:rPr sz="1800" dirty="0">
                <a:solidFill>
                  <a:srgbClr val="7E7E7E"/>
                </a:solidFill>
                <a:latin typeface="Calibri"/>
                <a:cs typeface="Calibri"/>
              </a:rPr>
              <a:t>testing</a:t>
            </a:r>
            <a:r>
              <a:rPr sz="1800" spc="-40" dirty="0">
                <a:solidFill>
                  <a:srgbClr val="7E7E7E"/>
                </a:solidFill>
                <a:latin typeface="Calibri"/>
                <a:cs typeface="Calibri"/>
              </a:rPr>
              <a:t> </a:t>
            </a:r>
            <a:r>
              <a:rPr sz="1800" dirty="0">
                <a:solidFill>
                  <a:srgbClr val="7E7E7E"/>
                </a:solidFill>
                <a:latin typeface="Calibri"/>
                <a:cs typeface="Calibri"/>
              </a:rPr>
              <a:t>and</a:t>
            </a:r>
            <a:r>
              <a:rPr sz="1800" spc="-50" dirty="0">
                <a:solidFill>
                  <a:srgbClr val="7E7E7E"/>
                </a:solidFill>
                <a:latin typeface="Calibri"/>
                <a:cs typeface="Calibri"/>
              </a:rPr>
              <a:t> </a:t>
            </a:r>
            <a:r>
              <a:rPr sz="1800" dirty="0">
                <a:solidFill>
                  <a:srgbClr val="7E7E7E"/>
                </a:solidFill>
                <a:latin typeface="Calibri"/>
                <a:cs typeface="Calibri"/>
              </a:rPr>
              <a:t>training,</a:t>
            </a:r>
            <a:r>
              <a:rPr sz="1800" spc="-35" dirty="0">
                <a:solidFill>
                  <a:srgbClr val="7E7E7E"/>
                </a:solidFill>
                <a:latin typeface="Calibri"/>
                <a:cs typeface="Calibri"/>
              </a:rPr>
              <a:t> </a:t>
            </a:r>
            <a:r>
              <a:rPr sz="1800" dirty="0">
                <a:solidFill>
                  <a:srgbClr val="7E7E7E"/>
                </a:solidFill>
                <a:latin typeface="Calibri"/>
                <a:cs typeface="Calibri"/>
              </a:rPr>
              <a:t>will</a:t>
            </a:r>
            <a:r>
              <a:rPr sz="1800" spc="-40" dirty="0">
                <a:solidFill>
                  <a:srgbClr val="7E7E7E"/>
                </a:solidFill>
                <a:latin typeface="Calibri"/>
                <a:cs typeface="Calibri"/>
              </a:rPr>
              <a:t> </a:t>
            </a:r>
            <a:r>
              <a:rPr sz="1800" dirty="0">
                <a:solidFill>
                  <a:srgbClr val="7E7E7E"/>
                </a:solidFill>
                <a:latin typeface="Calibri"/>
                <a:cs typeface="Calibri"/>
              </a:rPr>
              <a:t>ensure</a:t>
            </a:r>
            <a:r>
              <a:rPr sz="1800" spc="-50" dirty="0">
                <a:solidFill>
                  <a:srgbClr val="7E7E7E"/>
                </a:solidFill>
                <a:latin typeface="Calibri"/>
                <a:cs typeface="Calibri"/>
              </a:rPr>
              <a:t> </a:t>
            </a:r>
            <a:r>
              <a:rPr sz="1800" dirty="0">
                <a:solidFill>
                  <a:srgbClr val="7E7E7E"/>
                </a:solidFill>
                <a:latin typeface="Calibri"/>
                <a:cs typeface="Calibri"/>
              </a:rPr>
              <a:t>a</a:t>
            </a:r>
            <a:r>
              <a:rPr sz="1800" spc="-45" dirty="0">
                <a:solidFill>
                  <a:srgbClr val="7E7E7E"/>
                </a:solidFill>
                <a:latin typeface="Calibri"/>
                <a:cs typeface="Calibri"/>
              </a:rPr>
              <a:t> </a:t>
            </a:r>
            <a:r>
              <a:rPr sz="1800" dirty="0">
                <a:solidFill>
                  <a:srgbClr val="7E7E7E"/>
                </a:solidFill>
                <a:latin typeface="Calibri"/>
                <a:cs typeface="Calibri"/>
              </a:rPr>
              <a:t>successful</a:t>
            </a:r>
            <a:r>
              <a:rPr sz="1800" spc="-55" dirty="0">
                <a:solidFill>
                  <a:srgbClr val="7E7E7E"/>
                </a:solidFill>
                <a:latin typeface="Calibri"/>
                <a:cs typeface="Calibri"/>
              </a:rPr>
              <a:t> </a:t>
            </a:r>
            <a:r>
              <a:rPr sz="1800" dirty="0">
                <a:solidFill>
                  <a:srgbClr val="7E7E7E"/>
                </a:solidFill>
                <a:latin typeface="Calibri"/>
                <a:cs typeface="Calibri"/>
              </a:rPr>
              <a:t>and</a:t>
            </a:r>
            <a:r>
              <a:rPr sz="1800" spc="-55" dirty="0">
                <a:solidFill>
                  <a:srgbClr val="7E7E7E"/>
                </a:solidFill>
                <a:latin typeface="Calibri"/>
                <a:cs typeface="Calibri"/>
              </a:rPr>
              <a:t> </a:t>
            </a:r>
            <a:r>
              <a:rPr sz="1800" dirty="0">
                <a:solidFill>
                  <a:srgbClr val="7E7E7E"/>
                </a:solidFill>
                <a:latin typeface="Calibri"/>
                <a:cs typeface="Calibri"/>
              </a:rPr>
              <a:t>smooth</a:t>
            </a:r>
            <a:r>
              <a:rPr sz="1800" spc="-55" dirty="0">
                <a:solidFill>
                  <a:srgbClr val="7E7E7E"/>
                </a:solidFill>
                <a:latin typeface="Calibri"/>
                <a:cs typeface="Calibri"/>
              </a:rPr>
              <a:t> </a:t>
            </a:r>
            <a:r>
              <a:rPr sz="1800" spc="-10" dirty="0">
                <a:solidFill>
                  <a:srgbClr val="7E7E7E"/>
                </a:solidFill>
                <a:latin typeface="Calibri"/>
                <a:cs typeface="Calibri"/>
              </a:rPr>
              <a:t>transition</a:t>
            </a:r>
            <a:r>
              <a:rPr sz="1800" spc="-40" dirty="0">
                <a:solidFill>
                  <a:srgbClr val="7E7E7E"/>
                </a:solidFill>
                <a:latin typeface="Calibri"/>
                <a:cs typeface="Calibri"/>
              </a:rPr>
              <a:t> </a:t>
            </a:r>
            <a:r>
              <a:rPr sz="1800" dirty="0">
                <a:solidFill>
                  <a:srgbClr val="7E7E7E"/>
                </a:solidFill>
                <a:latin typeface="Calibri"/>
                <a:cs typeface="Calibri"/>
              </a:rPr>
              <a:t>to</a:t>
            </a:r>
            <a:r>
              <a:rPr sz="1800" spc="-55" dirty="0">
                <a:solidFill>
                  <a:srgbClr val="7E7E7E"/>
                </a:solidFill>
                <a:latin typeface="Calibri"/>
                <a:cs typeface="Calibri"/>
              </a:rPr>
              <a:t> </a:t>
            </a:r>
            <a:r>
              <a:rPr sz="1800" spc="-25" dirty="0">
                <a:solidFill>
                  <a:srgbClr val="7E7E7E"/>
                </a:solidFill>
                <a:latin typeface="Calibri"/>
                <a:cs typeface="Calibri"/>
              </a:rPr>
              <a:t>the </a:t>
            </a:r>
            <a:r>
              <a:rPr sz="1800" dirty="0">
                <a:solidFill>
                  <a:srgbClr val="7E7E7E"/>
                </a:solidFill>
                <a:latin typeface="Calibri"/>
                <a:cs typeface="Calibri"/>
              </a:rPr>
              <a:t>new</a:t>
            </a:r>
            <a:r>
              <a:rPr sz="1800" spc="-25" dirty="0">
                <a:solidFill>
                  <a:srgbClr val="7E7E7E"/>
                </a:solidFill>
                <a:latin typeface="Calibri"/>
                <a:cs typeface="Calibri"/>
              </a:rPr>
              <a:t> </a:t>
            </a:r>
            <a:r>
              <a:rPr sz="1800" dirty="0">
                <a:solidFill>
                  <a:srgbClr val="7E7E7E"/>
                </a:solidFill>
                <a:latin typeface="Calibri"/>
                <a:cs typeface="Calibri"/>
              </a:rPr>
              <a:t>HR</a:t>
            </a:r>
            <a:r>
              <a:rPr sz="1800" spc="-20" dirty="0">
                <a:solidFill>
                  <a:srgbClr val="7E7E7E"/>
                </a:solidFill>
                <a:latin typeface="Calibri"/>
                <a:cs typeface="Calibri"/>
              </a:rPr>
              <a:t> </a:t>
            </a:r>
            <a:r>
              <a:rPr sz="1800" spc="-10" dirty="0">
                <a:solidFill>
                  <a:srgbClr val="7E7E7E"/>
                </a:solidFill>
                <a:latin typeface="Calibri"/>
                <a:cs typeface="Calibri"/>
              </a:rPr>
              <a:t>management</a:t>
            </a:r>
            <a:r>
              <a:rPr sz="1800" spc="-30" dirty="0">
                <a:solidFill>
                  <a:srgbClr val="7E7E7E"/>
                </a:solidFill>
                <a:latin typeface="Calibri"/>
                <a:cs typeface="Calibri"/>
              </a:rPr>
              <a:t> </a:t>
            </a:r>
            <a:r>
              <a:rPr sz="1800" spc="-10" dirty="0">
                <a:solidFill>
                  <a:srgbClr val="7E7E7E"/>
                </a:solidFill>
                <a:latin typeface="Calibri"/>
                <a:cs typeface="Calibri"/>
              </a:rPr>
              <a:t>system.</a:t>
            </a:r>
            <a:r>
              <a:rPr sz="1800" spc="-45" dirty="0">
                <a:solidFill>
                  <a:srgbClr val="7E7E7E"/>
                </a:solidFill>
                <a:latin typeface="Calibri"/>
                <a:cs typeface="Calibri"/>
              </a:rPr>
              <a:t> </a:t>
            </a:r>
            <a:r>
              <a:rPr sz="1800" spc="-10" dirty="0">
                <a:solidFill>
                  <a:srgbClr val="7E7E7E"/>
                </a:solidFill>
                <a:latin typeface="Calibri"/>
                <a:cs typeface="Calibri"/>
              </a:rPr>
              <a:t>Adjustments</a:t>
            </a:r>
            <a:r>
              <a:rPr sz="1800" spc="-35" dirty="0">
                <a:solidFill>
                  <a:srgbClr val="7E7E7E"/>
                </a:solidFill>
                <a:latin typeface="Calibri"/>
                <a:cs typeface="Calibri"/>
              </a:rPr>
              <a:t> </a:t>
            </a:r>
            <a:r>
              <a:rPr sz="1800" dirty="0">
                <a:solidFill>
                  <a:srgbClr val="7E7E7E"/>
                </a:solidFill>
                <a:latin typeface="Calibri"/>
                <a:cs typeface="Calibri"/>
              </a:rPr>
              <a:t>to</a:t>
            </a:r>
            <a:r>
              <a:rPr sz="1800" spc="-30" dirty="0">
                <a:solidFill>
                  <a:srgbClr val="7E7E7E"/>
                </a:solidFill>
                <a:latin typeface="Calibri"/>
                <a:cs typeface="Calibri"/>
              </a:rPr>
              <a:t> </a:t>
            </a:r>
            <a:r>
              <a:rPr sz="1800" dirty="0">
                <a:solidFill>
                  <a:srgbClr val="7E7E7E"/>
                </a:solidFill>
                <a:latin typeface="Calibri"/>
                <a:cs typeface="Calibri"/>
              </a:rPr>
              <a:t>the</a:t>
            </a:r>
            <a:r>
              <a:rPr sz="1800" spc="-30" dirty="0">
                <a:solidFill>
                  <a:srgbClr val="7E7E7E"/>
                </a:solidFill>
                <a:latin typeface="Calibri"/>
                <a:cs typeface="Calibri"/>
              </a:rPr>
              <a:t> </a:t>
            </a:r>
            <a:r>
              <a:rPr sz="1800" dirty="0">
                <a:solidFill>
                  <a:srgbClr val="7E7E7E"/>
                </a:solidFill>
                <a:latin typeface="Calibri"/>
                <a:cs typeface="Calibri"/>
              </a:rPr>
              <a:t>timeline and</a:t>
            </a:r>
            <a:r>
              <a:rPr sz="1800" spc="-25" dirty="0">
                <a:solidFill>
                  <a:srgbClr val="7E7E7E"/>
                </a:solidFill>
                <a:latin typeface="Calibri"/>
                <a:cs typeface="Calibri"/>
              </a:rPr>
              <a:t> </a:t>
            </a:r>
            <a:r>
              <a:rPr sz="1800" spc="-10" dirty="0">
                <a:solidFill>
                  <a:srgbClr val="7E7E7E"/>
                </a:solidFill>
                <a:latin typeface="Calibri"/>
                <a:cs typeface="Calibri"/>
              </a:rPr>
              <a:t>milestones </a:t>
            </a:r>
            <a:r>
              <a:rPr sz="1800" dirty="0">
                <a:solidFill>
                  <a:srgbClr val="7E7E7E"/>
                </a:solidFill>
                <a:latin typeface="Calibri"/>
                <a:cs typeface="Calibri"/>
              </a:rPr>
              <a:t>may</a:t>
            </a:r>
            <a:r>
              <a:rPr sz="1800" spc="-30" dirty="0">
                <a:solidFill>
                  <a:srgbClr val="7E7E7E"/>
                </a:solidFill>
                <a:latin typeface="Calibri"/>
                <a:cs typeface="Calibri"/>
              </a:rPr>
              <a:t> </a:t>
            </a:r>
            <a:r>
              <a:rPr sz="1800" dirty="0">
                <a:solidFill>
                  <a:srgbClr val="7E7E7E"/>
                </a:solidFill>
                <a:latin typeface="Calibri"/>
                <a:cs typeface="Calibri"/>
              </a:rPr>
              <a:t>be</a:t>
            </a:r>
            <a:r>
              <a:rPr sz="1800" spc="-20" dirty="0">
                <a:solidFill>
                  <a:srgbClr val="7E7E7E"/>
                </a:solidFill>
                <a:latin typeface="Calibri"/>
                <a:cs typeface="Calibri"/>
              </a:rPr>
              <a:t> </a:t>
            </a:r>
            <a:r>
              <a:rPr sz="1800" dirty="0">
                <a:solidFill>
                  <a:srgbClr val="7E7E7E"/>
                </a:solidFill>
                <a:latin typeface="Calibri"/>
                <a:cs typeface="Calibri"/>
              </a:rPr>
              <a:t>necessary</a:t>
            </a:r>
            <a:r>
              <a:rPr sz="1800" spc="-25" dirty="0">
                <a:solidFill>
                  <a:srgbClr val="7E7E7E"/>
                </a:solidFill>
                <a:latin typeface="Calibri"/>
                <a:cs typeface="Calibri"/>
              </a:rPr>
              <a:t> </a:t>
            </a:r>
            <a:r>
              <a:rPr sz="1800" dirty="0">
                <a:solidFill>
                  <a:srgbClr val="7E7E7E"/>
                </a:solidFill>
                <a:latin typeface="Calibri"/>
                <a:cs typeface="Calibri"/>
              </a:rPr>
              <a:t>based</a:t>
            </a:r>
            <a:r>
              <a:rPr sz="1800" spc="-30" dirty="0">
                <a:solidFill>
                  <a:srgbClr val="7E7E7E"/>
                </a:solidFill>
                <a:latin typeface="Calibri"/>
                <a:cs typeface="Calibri"/>
              </a:rPr>
              <a:t> </a:t>
            </a:r>
            <a:r>
              <a:rPr sz="1800" dirty="0">
                <a:solidFill>
                  <a:srgbClr val="7E7E7E"/>
                </a:solidFill>
                <a:latin typeface="Calibri"/>
                <a:cs typeface="Calibri"/>
              </a:rPr>
              <a:t>on</a:t>
            </a:r>
            <a:r>
              <a:rPr sz="1800" spc="-25" dirty="0">
                <a:solidFill>
                  <a:srgbClr val="7E7E7E"/>
                </a:solidFill>
                <a:latin typeface="Calibri"/>
                <a:cs typeface="Calibri"/>
              </a:rPr>
              <a:t> </a:t>
            </a:r>
            <a:r>
              <a:rPr sz="1800" dirty="0">
                <a:solidFill>
                  <a:srgbClr val="7E7E7E"/>
                </a:solidFill>
                <a:latin typeface="Calibri"/>
                <a:cs typeface="Calibri"/>
              </a:rPr>
              <a:t>the</a:t>
            </a:r>
            <a:r>
              <a:rPr sz="1800" spc="-10" dirty="0">
                <a:solidFill>
                  <a:srgbClr val="7E7E7E"/>
                </a:solidFill>
                <a:latin typeface="Calibri"/>
                <a:cs typeface="Calibri"/>
              </a:rPr>
              <a:t> complexity</a:t>
            </a:r>
            <a:r>
              <a:rPr sz="1800" spc="-25" dirty="0">
                <a:solidFill>
                  <a:srgbClr val="7E7E7E"/>
                </a:solidFill>
                <a:latin typeface="Calibri"/>
                <a:cs typeface="Calibri"/>
              </a:rPr>
              <a:t> </a:t>
            </a:r>
            <a:r>
              <a:rPr sz="1800" dirty="0">
                <a:solidFill>
                  <a:srgbClr val="7E7E7E"/>
                </a:solidFill>
                <a:latin typeface="Calibri"/>
                <a:cs typeface="Calibri"/>
              </a:rPr>
              <a:t>of</a:t>
            </a:r>
            <a:r>
              <a:rPr sz="1800" spc="-15" dirty="0">
                <a:solidFill>
                  <a:srgbClr val="7E7E7E"/>
                </a:solidFill>
                <a:latin typeface="Calibri"/>
                <a:cs typeface="Calibri"/>
              </a:rPr>
              <a:t> </a:t>
            </a:r>
            <a:r>
              <a:rPr sz="1800" dirty="0">
                <a:solidFill>
                  <a:srgbClr val="7E7E7E"/>
                </a:solidFill>
                <a:latin typeface="Calibri"/>
                <a:cs typeface="Calibri"/>
              </a:rPr>
              <a:t>the</a:t>
            </a:r>
            <a:r>
              <a:rPr sz="1800" spc="-25" dirty="0">
                <a:solidFill>
                  <a:srgbClr val="7E7E7E"/>
                </a:solidFill>
                <a:latin typeface="Calibri"/>
                <a:cs typeface="Calibri"/>
              </a:rPr>
              <a:t> </a:t>
            </a:r>
            <a:r>
              <a:rPr sz="1800" spc="-10" dirty="0">
                <a:solidFill>
                  <a:srgbClr val="7E7E7E"/>
                </a:solidFill>
                <a:latin typeface="Calibri"/>
                <a:cs typeface="Calibri"/>
              </a:rPr>
              <a:t>implementation</a:t>
            </a:r>
            <a:r>
              <a:rPr sz="1800" spc="-15" dirty="0">
                <a:solidFill>
                  <a:srgbClr val="7E7E7E"/>
                </a:solidFill>
                <a:latin typeface="Calibri"/>
                <a:cs typeface="Calibri"/>
              </a:rPr>
              <a:t> </a:t>
            </a:r>
            <a:r>
              <a:rPr sz="1800" spc="-25" dirty="0">
                <a:solidFill>
                  <a:srgbClr val="7E7E7E"/>
                </a:solidFill>
                <a:latin typeface="Calibri"/>
                <a:cs typeface="Calibri"/>
              </a:rPr>
              <a:t>and </a:t>
            </a:r>
            <a:r>
              <a:rPr sz="1800" dirty="0">
                <a:solidFill>
                  <a:srgbClr val="7E7E7E"/>
                </a:solidFill>
                <a:latin typeface="Calibri"/>
                <a:cs typeface="Calibri"/>
              </a:rPr>
              <a:t>feedback</a:t>
            </a:r>
            <a:r>
              <a:rPr sz="1800" spc="-65" dirty="0">
                <a:solidFill>
                  <a:srgbClr val="7E7E7E"/>
                </a:solidFill>
                <a:latin typeface="Calibri"/>
                <a:cs typeface="Calibri"/>
              </a:rPr>
              <a:t> </a:t>
            </a:r>
            <a:r>
              <a:rPr sz="1800" dirty="0">
                <a:solidFill>
                  <a:srgbClr val="7E7E7E"/>
                </a:solidFill>
                <a:latin typeface="Calibri"/>
                <a:cs typeface="Calibri"/>
              </a:rPr>
              <a:t>from</a:t>
            </a:r>
            <a:r>
              <a:rPr sz="1800" spc="-60" dirty="0">
                <a:solidFill>
                  <a:srgbClr val="7E7E7E"/>
                </a:solidFill>
                <a:latin typeface="Calibri"/>
                <a:cs typeface="Calibri"/>
              </a:rPr>
              <a:t> </a:t>
            </a:r>
            <a:r>
              <a:rPr sz="1800" spc="-10" dirty="0">
                <a:solidFill>
                  <a:srgbClr val="7E7E7E"/>
                </a:solidFill>
                <a:latin typeface="Calibri"/>
                <a:cs typeface="Calibri"/>
              </a:rPr>
              <a:t>end-users.</a:t>
            </a:r>
            <a:endParaRPr sz="1800" dirty="0">
              <a:latin typeface="Calibri"/>
              <a:cs typeface="Calibri"/>
            </a:endParaRPr>
          </a:p>
        </p:txBody>
      </p:sp>
      <p:pic>
        <p:nvPicPr>
          <p:cNvPr id="4" name="object 4"/>
          <p:cNvPicPr/>
          <p:nvPr/>
        </p:nvPicPr>
        <p:blipFill>
          <a:blip r:embed="rId2" cstate="print"/>
          <a:stretch>
            <a:fillRect/>
          </a:stretch>
        </p:blipFill>
        <p:spPr>
          <a:xfrm>
            <a:off x="133159" y="123253"/>
            <a:ext cx="1993582" cy="425005"/>
          </a:xfrm>
          <a:prstGeom prst="rect">
            <a:avLst/>
          </a:prstGeom>
        </p:spPr>
      </p:pic>
      <p:sp>
        <p:nvSpPr>
          <p:cNvPr id="5" name="object 5"/>
          <p:cNvSpPr/>
          <p:nvPr/>
        </p:nvSpPr>
        <p:spPr>
          <a:xfrm>
            <a:off x="1665732" y="972311"/>
            <a:ext cx="0" cy="3914775"/>
          </a:xfrm>
          <a:custGeom>
            <a:avLst/>
            <a:gdLst/>
            <a:ahLst/>
            <a:cxnLst/>
            <a:rect l="l" t="t" r="r" b="b"/>
            <a:pathLst>
              <a:path h="3914775">
                <a:moveTo>
                  <a:pt x="0" y="0"/>
                </a:moveTo>
                <a:lnTo>
                  <a:pt x="0" y="3914190"/>
                </a:lnTo>
              </a:path>
            </a:pathLst>
          </a:custGeom>
          <a:ln w="9525">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67767" y="913638"/>
            <a:ext cx="155638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77BD6"/>
                </a:solidFill>
                <a:latin typeface="Calibri"/>
                <a:cs typeface="Calibri"/>
              </a:rPr>
              <a:t>Implementation </a:t>
            </a:r>
            <a:r>
              <a:rPr sz="1800" spc="-20" dirty="0">
                <a:solidFill>
                  <a:srgbClr val="C77BD6"/>
                </a:solidFill>
                <a:latin typeface="Calibri"/>
                <a:cs typeface="Calibri"/>
              </a:rPr>
              <a:t>Plan</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4913" y="2600401"/>
            <a:ext cx="2277110" cy="391795"/>
          </a:xfrm>
          <a:prstGeom prst="rect">
            <a:avLst/>
          </a:prstGeom>
        </p:spPr>
        <p:txBody>
          <a:bodyPr vert="horz" wrap="square" lIns="0" tIns="12700" rIns="0" bIns="0" rtlCol="0">
            <a:spAutoFit/>
          </a:bodyPr>
          <a:lstStyle/>
          <a:p>
            <a:pPr marL="12700">
              <a:lnSpc>
                <a:spcPct val="100000"/>
              </a:lnSpc>
              <a:spcBef>
                <a:spcPts val="100"/>
              </a:spcBef>
            </a:pPr>
            <a:r>
              <a:rPr sz="2400" b="0" spc="105" dirty="0">
                <a:solidFill>
                  <a:srgbClr val="005279"/>
                </a:solidFill>
                <a:latin typeface="Gill Sans MT"/>
                <a:cs typeface="Gill Sans MT"/>
              </a:rPr>
              <a:t>Company</a:t>
            </a:r>
            <a:r>
              <a:rPr sz="2400" b="0" spc="-55" dirty="0">
                <a:solidFill>
                  <a:srgbClr val="005279"/>
                </a:solidFill>
                <a:latin typeface="Gill Sans MT"/>
                <a:cs typeface="Gill Sans MT"/>
              </a:rPr>
              <a:t> </a:t>
            </a:r>
            <a:r>
              <a:rPr sz="2400" b="0" spc="75" dirty="0">
                <a:solidFill>
                  <a:srgbClr val="005279"/>
                </a:solidFill>
                <a:latin typeface="Gill Sans MT"/>
                <a:cs typeface="Gill Sans MT"/>
              </a:rPr>
              <a:t>Profile</a:t>
            </a:r>
            <a:endParaRPr sz="2400">
              <a:latin typeface="Gill Sans MT"/>
              <a:cs typeface="Gill Sans MT"/>
            </a:endParaRPr>
          </a:p>
        </p:txBody>
      </p:sp>
      <p:pic>
        <p:nvPicPr>
          <p:cNvPr id="3" name="object 3"/>
          <p:cNvPicPr/>
          <p:nvPr/>
        </p:nvPicPr>
        <p:blipFill>
          <a:blip r:embed="rId2" cstate="print"/>
          <a:stretch>
            <a:fillRect/>
          </a:stretch>
        </p:blipFill>
        <p:spPr>
          <a:xfrm>
            <a:off x="3638359" y="1849945"/>
            <a:ext cx="1993582" cy="425005"/>
          </a:xfrm>
          <a:prstGeom prst="rect">
            <a:avLst/>
          </a:prstGeom>
        </p:spPr>
      </p:pic>
      <p:sp>
        <p:nvSpPr>
          <p:cNvPr id="4" name="object 4"/>
          <p:cNvSpPr txBox="1"/>
          <p:nvPr/>
        </p:nvSpPr>
        <p:spPr>
          <a:xfrm>
            <a:off x="8426957" y="4792471"/>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29</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0266" y="1163828"/>
            <a:ext cx="5320665" cy="100076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E7E7E"/>
                </a:solidFill>
                <a:latin typeface="Calibri"/>
                <a:cs typeface="Calibri"/>
              </a:rPr>
              <a:t>We</a:t>
            </a:r>
            <a:r>
              <a:rPr sz="1600" spc="-35" dirty="0">
                <a:solidFill>
                  <a:srgbClr val="7E7E7E"/>
                </a:solidFill>
                <a:latin typeface="Calibri"/>
                <a:cs typeface="Calibri"/>
              </a:rPr>
              <a:t> </a:t>
            </a:r>
            <a:r>
              <a:rPr sz="1600" dirty="0">
                <a:solidFill>
                  <a:srgbClr val="7E7E7E"/>
                </a:solidFill>
                <a:latin typeface="Calibri"/>
                <a:cs typeface="Calibri"/>
              </a:rPr>
              <a:t>empower</a:t>
            </a:r>
            <a:r>
              <a:rPr sz="1600" spc="-15" dirty="0">
                <a:solidFill>
                  <a:srgbClr val="7E7E7E"/>
                </a:solidFill>
                <a:latin typeface="Calibri"/>
                <a:cs typeface="Calibri"/>
              </a:rPr>
              <a:t> </a:t>
            </a:r>
            <a:r>
              <a:rPr sz="1600" dirty="0">
                <a:solidFill>
                  <a:srgbClr val="7E7E7E"/>
                </a:solidFill>
                <a:latin typeface="Calibri"/>
                <a:cs typeface="Calibri"/>
              </a:rPr>
              <a:t>medium</a:t>
            </a:r>
            <a:r>
              <a:rPr sz="1600" spc="-45" dirty="0">
                <a:solidFill>
                  <a:srgbClr val="7E7E7E"/>
                </a:solidFill>
                <a:latin typeface="Calibri"/>
                <a:cs typeface="Calibri"/>
              </a:rPr>
              <a:t> </a:t>
            </a:r>
            <a:r>
              <a:rPr sz="1600" dirty="0">
                <a:solidFill>
                  <a:srgbClr val="7E7E7E"/>
                </a:solidFill>
                <a:latin typeface="Calibri"/>
                <a:cs typeface="Calibri"/>
              </a:rPr>
              <a:t>to</a:t>
            </a:r>
            <a:r>
              <a:rPr sz="1600" spc="-40" dirty="0">
                <a:solidFill>
                  <a:srgbClr val="7E7E7E"/>
                </a:solidFill>
                <a:latin typeface="Calibri"/>
                <a:cs typeface="Calibri"/>
              </a:rPr>
              <a:t> </a:t>
            </a:r>
            <a:r>
              <a:rPr sz="1600" dirty="0">
                <a:solidFill>
                  <a:srgbClr val="7E7E7E"/>
                </a:solidFill>
                <a:latin typeface="Calibri"/>
                <a:cs typeface="Calibri"/>
              </a:rPr>
              <a:t>large</a:t>
            </a:r>
            <a:r>
              <a:rPr sz="1600" spc="-50" dirty="0">
                <a:solidFill>
                  <a:srgbClr val="7E7E7E"/>
                </a:solidFill>
                <a:latin typeface="Calibri"/>
                <a:cs typeface="Calibri"/>
              </a:rPr>
              <a:t> </a:t>
            </a:r>
            <a:r>
              <a:rPr sz="1600" spc="-10" dirty="0">
                <a:solidFill>
                  <a:srgbClr val="7E7E7E"/>
                </a:solidFill>
                <a:latin typeface="Calibri"/>
                <a:cs typeface="Calibri"/>
              </a:rPr>
              <a:t>enterprises</a:t>
            </a:r>
            <a:r>
              <a:rPr sz="1600" spc="-35" dirty="0">
                <a:solidFill>
                  <a:srgbClr val="7E7E7E"/>
                </a:solidFill>
                <a:latin typeface="Calibri"/>
                <a:cs typeface="Calibri"/>
              </a:rPr>
              <a:t> </a:t>
            </a:r>
            <a:r>
              <a:rPr sz="1600" dirty="0">
                <a:solidFill>
                  <a:srgbClr val="7E7E7E"/>
                </a:solidFill>
                <a:latin typeface="Calibri"/>
                <a:cs typeface="Calibri"/>
              </a:rPr>
              <a:t>with</a:t>
            </a:r>
            <a:r>
              <a:rPr sz="1600" spc="-45" dirty="0">
                <a:solidFill>
                  <a:srgbClr val="7E7E7E"/>
                </a:solidFill>
                <a:latin typeface="Calibri"/>
                <a:cs typeface="Calibri"/>
              </a:rPr>
              <a:t> </a:t>
            </a:r>
            <a:r>
              <a:rPr sz="1600" spc="-10" dirty="0">
                <a:solidFill>
                  <a:srgbClr val="7E7E7E"/>
                </a:solidFill>
                <a:latin typeface="Calibri"/>
                <a:cs typeface="Calibri"/>
              </a:rPr>
              <a:t>affordable</a:t>
            </a:r>
            <a:r>
              <a:rPr sz="1600" spc="-50"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customized</a:t>
            </a:r>
            <a:r>
              <a:rPr sz="1600" spc="-40" dirty="0">
                <a:solidFill>
                  <a:srgbClr val="7E7E7E"/>
                </a:solidFill>
                <a:latin typeface="Calibri"/>
                <a:cs typeface="Calibri"/>
              </a:rPr>
              <a:t> </a:t>
            </a:r>
            <a:r>
              <a:rPr sz="1600" dirty="0">
                <a:solidFill>
                  <a:srgbClr val="7E7E7E"/>
                </a:solidFill>
                <a:latin typeface="Calibri"/>
                <a:cs typeface="Calibri"/>
              </a:rPr>
              <a:t>digital</a:t>
            </a:r>
            <a:r>
              <a:rPr sz="1600" spc="-70" dirty="0">
                <a:solidFill>
                  <a:srgbClr val="7E7E7E"/>
                </a:solidFill>
                <a:latin typeface="Calibri"/>
                <a:cs typeface="Calibri"/>
              </a:rPr>
              <a:t> </a:t>
            </a:r>
            <a:r>
              <a:rPr sz="1600" dirty="0">
                <a:solidFill>
                  <a:srgbClr val="7E7E7E"/>
                </a:solidFill>
                <a:latin typeface="Calibri"/>
                <a:cs typeface="Calibri"/>
              </a:rPr>
              <a:t>solutions</a:t>
            </a:r>
            <a:r>
              <a:rPr sz="1600" spc="-40" dirty="0">
                <a:solidFill>
                  <a:srgbClr val="7E7E7E"/>
                </a:solidFill>
                <a:latin typeface="Calibri"/>
                <a:cs typeface="Calibri"/>
              </a:rPr>
              <a:t> </a:t>
            </a:r>
            <a:r>
              <a:rPr sz="1600" dirty="0">
                <a:solidFill>
                  <a:srgbClr val="7E7E7E"/>
                </a:solidFill>
                <a:latin typeface="Calibri"/>
                <a:cs typeface="Calibri"/>
              </a:rPr>
              <a:t>for</a:t>
            </a:r>
            <a:r>
              <a:rPr sz="1600" spc="-20" dirty="0">
                <a:solidFill>
                  <a:srgbClr val="7E7E7E"/>
                </a:solidFill>
                <a:latin typeface="Calibri"/>
                <a:cs typeface="Calibri"/>
              </a:rPr>
              <a:t> </a:t>
            </a:r>
            <a:r>
              <a:rPr sz="1600" dirty="0">
                <a:solidFill>
                  <a:srgbClr val="7E7E7E"/>
                </a:solidFill>
                <a:latin typeface="Calibri"/>
                <a:cs typeface="Calibri"/>
              </a:rPr>
              <a:t>HR,</a:t>
            </a:r>
            <a:r>
              <a:rPr sz="1600" spc="-30" dirty="0">
                <a:solidFill>
                  <a:srgbClr val="7E7E7E"/>
                </a:solidFill>
                <a:latin typeface="Calibri"/>
                <a:cs typeface="Calibri"/>
              </a:rPr>
              <a:t> </a:t>
            </a:r>
            <a:r>
              <a:rPr sz="1600" spc="-45" dirty="0">
                <a:solidFill>
                  <a:srgbClr val="7E7E7E"/>
                </a:solidFill>
                <a:latin typeface="Calibri"/>
                <a:cs typeface="Calibri"/>
              </a:rPr>
              <a:t>ERP,</a:t>
            </a:r>
            <a:r>
              <a:rPr sz="1600" spc="-10"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dirty="0">
                <a:solidFill>
                  <a:srgbClr val="7E7E7E"/>
                </a:solidFill>
                <a:latin typeface="Calibri"/>
                <a:cs typeface="Calibri"/>
              </a:rPr>
              <a:t>CRM,</a:t>
            </a:r>
            <a:r>
              <a:rPr sz="1600" spc="-30" dirty="0">
                <a:solidFill>
                  <a:srgbClr val="7E7E7E"/>
                </a:solidFill>
                <a:latin typeface="Calibri"/>
                <a:cs typeface="Calibri"/>
              </a:rPr>
              <a:t> </a:t>
            </a:r>
            <a:r>
              <a:rPr sz="1600" dirty="0">
                <a:solidFill>
                  <a:srgbClr val="7E7E7E"/>
                </a:solidFill>
                <a:latin typeface="Calibri"/>
                <a:cs typeface="Calibri"/>
              </a:rPr>
              <a:t>helping</a:t>
            </a:r>
            <a:r>
              <a:rPr sz="1600" spc="-55" dirty="0">
                <a:solidFill>
                  <a:srgbClr val="7E7E7E"/>
                </a:solidFill>
                <a:latin typeface="Calibri"/>
                <a:cs typeface="Calibri"/>
              </a:rPr>
              <a:t> </a:t>
            </a:r>
            <a:r>
              <a:rPr sz="1600" spc="-20" dirty="0">
                <a:solidFill>
                  <a:srgbClr val="7E7E7E"/>
                </a:solidFill>
                <a:latin typeface="Calibri"/>
                <a:cs typeface="Calibri"/>
              </a:rPr>
              <a:t>them </a:t>
            </a:r>
            <a:r>
              <a:rPr sz="1600" dirty="0">
                <a:solidFill>
                  <a:srgbClr val="7E7E7E"/>
                </a:solidFill>
                <a:latin typeface="Calibri"/>
                <a:cs typeface="Calibri"/>
              </a:rPr>
              <a:t>achieve</a:t>
            </a:r>
            <a:r>
              <a:rPr sz="1600" spc="-35" dirty="0">
                <a:solidFill>
                  <a:srgbClr val="7E7E7E"/>
                </a:solidFill>
                <a:latin typeface="Calibri"/>
                <a:cs typeface="Calibri"/>
              </a:rPr>
              <a:t> </a:t>
            </a:r>
            <a:r>
              <a:rPr sz="1600" dirty="0">
                <a:solidFill>
                  <a:srgbClr val="7E7E7E"/>
                </a:solidFill>
                <a:latin typeface="Calibri"/>
                <a:cs typeface="Calibri"/>
              </a:rPr>
              <a:t>their</a:t>
            </a:r>
            <a:r>
              <a:rPr sz="1600" spc="-35" dirty="0">
                <a:solidFill>
                  <a:srgbClr val="7E7E7E"/>
                </a:solidFill>
                <a:latin typeface="Calibri"/>
                <a:cs typeface="Calibri"/>
              </a:rPr>
              <a:t> </a:t>
            </a:r>
            <a:r>
              <a:rPr sz="1600" dirty="0">
                <a:solidFill>
                  <a:srgbClr val="7E7E7E"/>
                </a:solidFill>
                <a:latin typeface="Calibri"/>
                <a:cs typeface="Calibri"/>
              </a:rPr>
              <a:t>goals</a:t>
            </a:r>
            <a:r>
              <a:rPr sz="1600" spc="-40"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dirty="0">
                <a:solidFill>
                  <a:srgbClr val="7E7E7E"/>
                </a:solidFill>
                <a:latin typeface="Calibri"/>
                <a:cs typeface="Calibri"/>
              </a:rPr>
              <a:t>unlock</a:t>
            </a:r>
            <a:r>
              <a:rPr sz="1600" spc="-35" dirty="0">
                <a:solidFill>
                  <a:srgbClr val="7E7E7E"/>
                </a:solidFill>
                <a:latin typeface="Calibri"/>
                <a:cs typeface="Calibri"/>
              </a:rPr>
              <a:t> </a:t>
            </a:r>
            <a:r>
              <a:rPr sz="1600" dirty="0">
                <a:solidFill>
                  <a:srgbClr val="7E7E7E"/>
                </a:solidFill>
                <a:latin typeface="Calibri"/>
                <a:cs typeface="Calibri"/>
              </a:rPr>
              <a:t>their</a:t>
            </a:r>
            <a:r>
              <a:rPr sz="1600" spc="-40" dirty="0">
                <a:solidFill>
                  <a:srgbClr val="7E7E7E"/>
                </a:solidFill>
                <a:latin typeface="Calibri"/>
                <a:cs typeface="Calibri"/>
              </a:rPr>
              <a:t> </a:t>
            </a:r>
            <a:r>
              <a:rPr sz="1600" dirty="0">
                <a:solidFill>
                  <a:srgbClr val="7E7E7E"/>
                </a:solidFill>
                <a:latin typeface="Calibri"/>
                <a:cs typeface="Calibri"/>
              </a:rPr>
              <a:t>full</a:t>
            </a:r>
            <a:r>
              <a:rPr sz="1600" spc="-55" dirty="0">
                <a:solidFill>
                  <a:srgbClr val="7E7E7E"/>
                </a:solidFill>
                <a:latin typeface="Calibri"/>
                <a:cs typeface="Calibri"/>
              </a:rPr>
              <a:t> </a:t>
            </a:r>
            <a:r>
              <a:rPr sz="1600" dirty="0">
                <a:solidFill>
                  <a:srgbClr val="7E7E7E"/>
                </a:solidFill>
                <a:latin typeface="Calibri"/>
                <a:cs typeface="Calibri"/>
              </a:rPr>
              <a:t>potential</a:t>
            </a:r>
            <a:r>
              <a:rPr sz="1600" spc="-60" dirty="0">
                <a:solidFill>
                  <a:srgbClr val="7E7E7E"/>
                </a:solidFill>
                <a:latin typeface="Calibri"/>
                <a:cs typeface="Calibri"/>
              </a:rPr>
              <a:t> </a:t>
            </a:r>
            <a:r>
              <a:rPr sz="1600" dirty="0">
                <a:solidFill>
                  <a:srgbClr val="7E7E7E"/>
                </a:solidFill>
                <a:latin typeface="Calibri"/>
                <a:cs typeface="Calibri"/>
              </a:rPr>
              <a:t>for</a:t>
            </a:r>
            <a:r>
              <a:rPr sz="1600" spc="-25" dirty="0">
                <a:solidFill>
                  <a:srgbClr val="7E7E7E"/>
                </a:solidFill>
                <a:latin typeface="Calibri"/>
                <a:cs typeface="Calibri"/>
              </a:rPr>
              <a:t> </a:t>
            </a:r>
            <a:r>
              <a:rPr sz="1600" dirty="0">
                <a:solidFill>
                  <a:srgbClr val="7E7E7E"/>
                </a:solidFill>
                <a:latin typeface="Calibri"/>
                <a:cs typeface="Calibri"/>
              </a:rPr>
              <a:t>growth</a:t>
            </a:r>
            <a:r>
              <a:rPr sz="1600" spc="-10"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profit.</a:t>
            </a:r>
            <a:endParaRPr sz="1600">
              <a:latin typeface="Calibri"/>
              <a:cs typeface="Calibri"/>
            </a:endParaRPr>
          </a:p>
        </p:txBody>
      </p:sp>
      <p:sp>
        <p:nvSpPr>
          <p:cNvPr id="3" name="object 3"/>
          <p:cNvSpPr txBox="1"/>
          <p:nvPr/>
        </p:nvSpPr>
        <p:spPr>
          <a:xfrm>
            <a:off x="2890266" y="2626817"/>
            <a:ext cx="5365750" cy="757555"/>
          </a:xfrm>
          <a:prstGeom prst="rect">
            <a:avLst/>
          </a:prstGeom>
        </p:spPr>
        <p:txBody>
          <a:bodyPr vert="horz" wrap="square" lIns="0" tIns="12065" rIns="0" bIns="0" rtlCol="0">
            <a:spAutoFit/>
          </a:bodyPr>
          <a:lstStyle/>
          <a:p>
            <a:pPr marL="297815" marR="5080" indent="-285750">
              <a:lnSpc>
                <a:spcPct val="100000"/>
              </a:lnSpc>
              <a:spcBef>
                <a:spcPts val="95"/>
              </a:spcBef>
              <a:buFont typeface="Wingdings"/>
              <a:buChar char=""/>
              <a:tabLst>
                <a:tab pos="299085" algn="l"/>
              </a:tabLst>
            </a:pPr>
            <a:r>
              <a:rPr sz="1600" b="1" spc="-10" dirty="0">
                <a:solidFill>
                  <a:srgbClr val="7E7E7E"/>
                </a:solidFill>
                <a:latin typeface="Calibri"/>
                <a:cs typeface="Calibri"/>
              </a:rPr>
              <a:t>Customer</a:t>
            </a:r>
            <a:r>
              <a:rPr sz="1600" b="1" spc="-15" dirty="0">
                <a:solidFill>
                  <a:srgbClr val="7E7E7E"/>
                </a:solidFill>
                <a:latin typeface="Calibri"/>
                <a:cs typeface="Calibri"/>
              </a:rPr>
              <a:t> </a:t>
            </a:r>
            <a:r>
              <a:rPr sz="1600" b="1" dirty="0">
                <a:solidFill>
                  <a:srgbClr val="7E7E7E"/>
                </a:solidFill>
                <a:latin typeface="Calibri"/>
                <a:cs typeface="Calibri"/>
              </a:rPr>
              <a:t>Focus </a:t>
            </a:r>
            <a:r>
              <a:rPr sz="1600" dirty="0">
                <a:solidFill>
                  <a:srgbClr val="7E7E7E"/>
                </a:solidFill>
                <a:latin typeface="Calibri"/>
                <a:cs typeface="Calibri"/>
              </a:rPr>
              <a:t>-</a:t>
            </a:r>
            <a:r>
              <a:rPr sz="1600" spc="-25" dirty="0">
                <a:solidFill>
                  <a:srgbClr val="7E7E7E"/>
                </a:solidFill>
                <a:latin typeface="Calibri"/>
                <a:cs typeface="Calibri"/>
              </a:rPr>
              <a:t> </a:t>
            </a:r>
            <a:r>
              <a:rPr sz="1600" dirty="0">
                <a:solidFill>
                  <a:srgbClr val="7E7E7E"/>
                </a:solidFill>
                <a:latin typeface="Calibri"/>
                <a:cs typeface="Calibri"/>
              </a:rPr>
              <a:t>We</a:t>
            </a:r>
            <a:r>
              <a:rPr sz="1600" spc="-10" dirty="0">
                <a:solidFill>
                  <a:srgbClr val="7E7E7E"/>
                </a:solidFill>
                <a:latin typeface="Calibri"/>
                <a:cs typeface="Calibri"/>
              </a:rPr>
              <a:t> prioritize</a:t>
            </a:r>
            <a:r>
              <a:rPr sz="1600" spc="-30" dirty="0">
                <a:solidFill>
                  <a:srgbClr val="7E7E7E"/>
                </a:solidFill>
                <a:latin typeface="Calibri"/>
                <a:cs typeface="Calibri"/>
              </a:rPr>
              <a:t> </a:t>
            </a:r>
            <a:r>
              <a:rPr sz="1600" dirty="0">
                <a:solidFill>
                  <a:srgbClr val="7E7E7E"/>
                </a:solidFill>
                <a:latin typeface="Calibri"/>
                <a:cs typeface="Calibri"/>
              </a:rPr>
              <a:t>our</a:t>
            </a:r>
            <a:r>
              <a:rPr sz="1600" spc="-15" dirty="0">
                <a:solidFill>
                  <a:srgbClr val="7E7E7E"/>
                </a:solidFill>
                <a:latin typeface="Calibri"/>
                <a:cs typeface="Calibri"/>
              </a:rPr>
              <a:t> </a:t>
            </a:r>
            <a:r>
              <a:rPr sz="1600" spc="-10" dirty="0">
                <a:solidFill>
                  <a:srgbClr val="7E7E7E"/>
                </a:solidFill>
                <a:latin typeface="Calibri"/>
                <a:cs typeface="Calibri"/>
              </a:rPr>
              <a:t>customers'</a:t>
            </a:r>
            <a:r>
              <a:rPr sz="1600" spc="-15" dirty="0">
                <a:solidFill>
                  <a:srgbClr val="7E7E7E"/>
                </a:solidFill>
                <a:latin typeface="Calibri"/>
                <a:cs typeface="Calibri"/>
              </a:rPr>
              <a:t> </a:t>
            </a:r>
            <a:r>
              <a:rPr sz="1600" spc="-10" dirty="0">
                <a:solidFill>
                  <a:srgbClr val="7E7E7E"/>
                </a:solidFill>
                <a:latin typeface="Calibri"/>
                <a:cs typeface="Calibri"/>
              </a:rPr>
              <a:t>satisfaction</a:t>
            </a:r>
            <a:r>
              <a:rPr sz="1600" spc="-50" dirty="0">
                <a:solidFill>
                  <a:srgbClr val="7E7E7E"/>
                </a:solidFill>
                <a:latin typeface="Calibri"/>
                <a:cs typeface="Calibri"/>
              </a:rPr>
              <a:t> </a:t>
            </a:r>
            <a:r>
              <a:rPr sz="1600" spc="-25" dirty="0">
                <a:solidFill>
                  <a:srgbClr val="7E7E7E"/>
                </a:solidFill>
                <a:latin typeface="Calibri"/>
                <a:cs typeface="Calibri"/>
              </a:rPr>
              <a:t>by 	</a:t>
            </a:r>
            <a:r>
              <a:rPr sz="1600" spc="-10" dirty="0">
                <a:solidFill>
                  <a:srgbClr val="7E7E7E"/>
                </a:solidFill>
                <a:latin typeface="Calibri"/>
                <a:cs typeface="Calibri"/>
              </a:rPr>
              <a:t>understanding</a:t>
            </a:r>
            <a:r>
              <a:rPr sz="1600" spc="-50" dirty="0">
                <a:solidFill>
                  <a:srgbClr val="7E7E7E"/>
                </a:solidFill>
                <a:latin typeface="Calibri"/>
                <a:cs typeface="Calibri"/>
              </a:rPr>
              <a:t> </a:t>
            </a:r>
            <a:r>
              <a:rPr sz="1600" dirty="0">
                <a:solidFill>
                  <a:srgbClr val="7E7E7E"/>
                </a:solidFill>
                <a:latin typeface="Calibri"/>
                <a:cs typeface="Calibri"/>
              </a:rPr>
              <a:t>their</a:t>
            </a:r>
            <a:r>
              <a:rPr sz="1600" spc="-20" dirty="0">
                <a:solidFill>
                  <a:srgbClr val="7E7E7E"/>
                </a:solidFill>
                <a:latin typeface="Calibri"/>
                <a:cs typeface="Calibri"/>
              </a:rPr>
              <a:t> </a:t>
            </a:r>
            <a:r>
              <a:rPr sz="1600" dirty="0">
                <a:solidFill>
                  <a:srgbClr val="7E7E7E"/>
                </a:solidFill>
                <a:latin typeface="Calibri"/>
                <a:cs typeface="Calibri"/>
              </a:rPr>
              <a:t>unique</a:t>
            </a:r>
            <a:r>
              <a:rPr sz="1600" spc="-40" dirty="0">
                <a:solidFill>
                  <a:srgbClr val="7E7E7E"/>
                </a:solidFill>
                <a:latin typeface="Calibri"/>
                <a:cs typeface="Calibri"/>
              </a:rPr>
              <a:t> </a:t>
            </a:r>
            <a:r>
              <a:rPr sz="1600" dirty="0">
                <a:solidFill>
                  <a:srgbClr val="7E7E7E"/>
                </a:solidFill>
                <a:latin typeface="Calibri"/>
                <a:cs typeface="Calibri"/>
              </a:rPr>
              <a:t>needs</a:t>
            </a:r>
            <a:r>
              <a:rPr sz="1600" spc="-25" dirty="0">
                <a:solidFill>
                  <a:srgbClr val="7E7E7E"/>
                </a:solidFill>
                <a:latin typeface="Calibri"/>
                <a:cs typeface="Calibri"/>
              </a:rPr>
              <a:t> </a:t>
            </a:r>
            <a:r>
              <a:rPr sz="1600" dirty="0">
                <a:solidFill>
                  <a:srgbClr val="7E7E7E"/>
                </a:solidFill>
                <a:latin typeface="Calibri"/>
                <a:cs typeface="Calibri"/>
              </a:rPr>
              <a:t>and</a:t>
            </a:r>
            <a:r>
              <a:rPr sz="1600" spc="-30" dirty="0">
                <a:solidFill>
                  <a:srgbClr val="7E7E7E"/>
                </a:solidFill>
                <a:latin typeface="Calibri"/>
                <a:cs typeface="Calibri"/>
              </a:rPr>
              <a:t> </a:t>
            </a:r>
            <a:r>
              <a:rPr sz="1600" dirty="0">
                <a:solidFill>
                  <a:srgbClr val="7E7E7E"/>
                </a:solidFill>
                <a:latin typeface="Calibri"/>
                <a:cs typeface="Calibri"/>
              </a:rPr>
              <a:t>providing</a:t>
            </a:r>
            <a:r>
              <a:rPr sz="1600" spc="-35" dirty="0">
                <a:solidFill>
                  <a:srgbClr val="7E7E7E"/>
                </a:solidFill>
                <a:latin typeface="Calibri"/>
                <a:cs typeface="Calibri"/>
              </a:rPr>
              <a:t> </a:t>
            </a:r>
            <a:r>
              <a:rPr sz="1600" spc="-10" dirty="0">
                <a:solidFill>
                  <a:srgbClr val="7E7E7E"/>
                </a:solidFill>
                <a:latin typeface="Calibri"/>
                <a:cs typeface="Calibri"/>
              </a:rPr>
              <a:t>exceptional 	service.</a:t>
            </a:r>
            <a:endParaRPr sz="1600">
              <a:latin typeface="Calibri"/>
              <a:cs typeface="Calibri"/>
            </a:endParaRPr>
          </a:p>
        </p:txBody>
      </p:sp>
      <p:sp>
        <p:nvSpPr>
          <p:cNvPr id="4" name="object 4"/>
          <p:cNvSpPr txBox="1"/>
          <p:nvPr/>
        </p:nvSpPr>
        <p:spPr>
          <a:xfrm>
            <a:off x="2890266" y="3602863"/>
            <a:ext cx="5302250" cy="513080"/>
          </a:xfrm>
          <a:prstGeom prst="rect">
            <a:avLst/>
          </a:prstGeom>
        </p:spPr>
        <p:txBody>
          <a:bodyPr vert="horz" wrap="square" lIns="0" tIns="12065" rIns="0" bIns="0" rtlCol="0">
            <a:spAutoFit/>
          </a:bodyPr>
          <a:lstStyle/>
          <a:p>
            <a:pPr marL="297815" marR="5080" indent="-285750">
              <a:lnSpc>
                <a:spcPct val="100000"/>
              </a:lnSpc>
              <a:spcBef>
                <a:spcPts val="95"/>
              </a:spcBef>
              <a:buFont typeface="Wingdings"/>
              <a:buChar char=""/>
              <a:tabLst>
                <a:tab pos="299085" algn="l"/>
              </a:tabLst>
            </a:pPr>
            <a:r>
              <a:rPr sz="1600" b="1" dirty="0">
                <a:solidFill>
                  <a:srgbClr val="7E7E7E"/>
                </a:solidFill>
                <a:latin typeface="Calibri"/>
                <a:cs typeface="Calibri"/>
              </a:rPr>
              <a:t>Agile</a:t>
            </a:r>
            <a:r>
              <a:rPr sz="1600" b="1" spc="-45" dirty="0">
                <a:solidFill>
                  <a:srgbClr val="7E7E7E"/>
                </a:solidFill>
                <a:latin typeface="Calibri"/>
                <a:cs typeface="Calibri"/>
              </a:rPr>
              <a:t> </a:t>
            </a:r>
            <a:r>
              <a:rPr sz="1600" b="1" spc="-10" dirty="0">
                <a:solidFill>
                  <a:srgbClr val="7E7E7E"/>
                </a:solidFill>
                <a:latin typeface="Calibri"/>
                <a:cs typeface="Calibri"/>
              </a:rPr>
              <a:t>Collaboration</a:t>
            </a:r>
            <a:r>
              <a:rPr sz="1600" b="1" spc="-35" dirty="0">
                <a:solidFill>
                  <a:srgbClr val="7E7E7E"/>
                </a:solidFill>
                <a:latin typeface="Calibri"/>
                <a:cs typeface="Calibri"/>
              </a:rPr>
              <a:t> </a:t>
            </a:r>
            <a:r>
              <a:rPr sz="1600" b="1" dirty="0">
                <a:solidFill>
                  <a:srgbClr val="7E7E7E"/>
                </a:solidFill>
                <a:latin typeface="Calibri"/>
                <a:cs typeface="Calibri"/>
              </a:rPr>
              <a:t>-</a:t>
            </a:r>
            <a:r>
              <a:rPr sz="1600" b="1" spc="-30" dirty="0">
                <a:solidFill>
                  <a:srgbClr val="7E7E7E"/>
                </a:solidFill>
                <a:latin typeface="Calibri"/>
                <a:cs typeface="Calibri"/>
              </a:rPr>
              <a:t> </a:t>
            </a:r>
            <a:r>
              <a:rPr sz="1600" dirty="0">
                <a:solidFill>
                  <a:srgbClr val="7E7E7E"/>
                </a:solidFill>
                <a:latin typeface="Calibri"/>
                <a:cs typeface="Calibri"/>
              </a:rPr>
              <a:t>We</a:t>
            </a:r>
            <a:r>
              <a:rPr sz="1600" spc="-15" dirty="0">
                <a:solidFill>
                  <a:srgbClr val="7E7E7E"/>
                </a:solidFill>
                <a:latin typeface="Calibri"/>
                <a:cs typeface="Calibri"/>
              </a:rPr>
              <a:t> </a:t>
            </a:r>
            <a:r>
              <a:rPr sz="1600" dirty="0">
                <a:solidFill>
                  <a:srgbClr val="7E7E7E"/>
                </a:solidFill>
                <a:latin typeface="Calibri"/>
                <a:cs typeface="Calibri"/>
              </a:rPr>
              <a:t>work</a:t>
            </a:r>
            <a:r>
              <a:rPr sz="1600" spc="-10" dirty="0">
                <a:solidFill>
                  <a:srgbClr val="7E7E7E"/>
                </a:solidFill>
                <a:latin typeface="Calibri"/>
                <a:cs typeface="Calibri"/>
              </a:rPr>
              <a:t> </a:t>
            </a:r>
            <a:r>
              <a:rPr sz="1600" dirty="0">
                <a:solidFill>
                  <a:srgbClr val="7E7E7E"/>
                </a:solidFill>
                <a:latin typeface="Calibri"/>
                <a:cs typeface="Calibri"/>
              </a:rPr>
              <a:t>together</a:t>
            </a:r>
            <a:r>
              <a:rPr sz="1600" spc="-15" dirty="0">
                <a:solidFill>
                  <a:srgbClr val="7E7E7E"/>
                </a:solidFill>
                <a:latin typeface="Calibri"/>
                <a:cs typeface="Calibri"/>
              </a:rPr>
              <a:t> </a:t>
            </a:r>
            <a:r>
              <a:rPr sz="1600" dirty="0">
                <a:solidFill>
                  <a:srgbClr val="7E7E7E"/>
                </a:solidFill>
                <a:latin typeface="Calibri"/>
                <a:cs typeface="Calibri"/>
              </a:rPr>
              <a:t>as</a:t>
            </a:r>
            <a:r>
              <a:rPr sz="1600" spc="-35" dirty="0">
                <a:solidFill>
                  <a:srgbClr val="7E7E7E"/>
                </a:solidFill>
                <a:latin typeface="Calibri"/>
                <a:cs typeface="Calibri"/>
              </a:rPr>
              <a:t> </a:t>
            </a:r>
            <a:r>
              <a:rPr sz="1600" dirty="0">
                <a:solidFill>
                  <a:srgbClr val="7E7E7E"/>
                </a:solidFill>
                <a:latin typeface="Calibri"/>
                <a:cs typeface="Calibri"/>
              </a:rPr>
              <a:t>a</a:t>
            </a:r>
            <a:r>
              <a:rPr sz="1600" spc="-40" dirty="0">
                <a:solidFill>
                  <a:srgbClr val="7E7E7E"/>
                </a:solidFill>
                <a:latin typeface="Calibri"/>
                <a:cs typeface="Calibri"/>
              </a:rPr>
              <a:t> </a:t>
            </a:r>
            <a:r>
              <a:rPr sz="1600" dirty="0">
                <a:solidFill>
                  <a:srgbClr val="7E7E7E"/>
                </a:solidFill>
                <a:latin typeface="Calibri"/>
                <a:cs typeface="Calibri"/>
              </a:rPr>
              <a:t>team</a:t>
            </a:r>
            <a:r>
              <a:rPr sz="1600" spc="-30" dirty="0">
                <a:solidFill>
                  <a:srgbClr val="7E7E7E"/>
                </a:solidFill>
                <a:latin typeface="Calibri"/>
                <a:cs typeface="Calibri"/>
              </a:rPr>
              <a:t> </a:t>
            </a:r>
            <a:r>
              <a:rPr sz="1600" dirty="0">
                <a:solidFill>
                  <a:srgbClr val="7E7E7E"/>
                </a:solidFill>
                <a:latin typeface="Calibri"/>
                <a:cs typeface="Calibri"/>
              </a:rPr>
              <a:t>to</a:t>
            </a:r>
            <a:r>
              <a:rPr sz="1600" spc="-35" dirty="0">
                <a:solidFill>
                  <a:srgbClr val="7E7E7E"/>
                </a:solidFill>
                <a:latin typeface="Calibri"/>
                <a:cs typeface="Calibri"/>
              </a:rPr>
              <a:t> </a:t>
            </a:r>
            <a:r>
              <a:rPr sz="1600" spc="-10" dirty="0">
                <a:solidFill>
                  <a:srgbClr val="7E7E7E"/>
                </a:solidFill>
                <a:latin typeface="Calibri"/>
                <a:cs typeface="Calibri"/>
              </a:rPr>
              <a:t>achieve 	</a:t>
            </a:r>
            <a:r>
              <a:rPr sz="1600" dirty="0">
                <a:solidFill>
                  <a:srgbClr val="7E7E7E"/>
                </a:solidFill>
                <a:latin typeface="Calibri"/>
                <a:cs typeface="Calibri"/>
              </a:rPr>
              <a:t>your</a:t>
            </a:r>
            <a:r>
              <a:rPr sz="1600" spc="-15" dirty="0">
                <a:solidFill>
                  <a:srgbClr val="7E7E7E"/>
                </a:solidFill>
                <a:latin typeface="Calibri"/>
                <a:cs typeface="Calibri"/>
              </a:rPr>
              <a:t> </a:t>
            </a:r>
            <a:r>
              <a:rPr sz="1600" dirty="0">
                <a:solidFill>
                  <a:srgbClr val="7E7E7E"/>
                </a:solidFill>
                <a:latin typeface="Calibri"/>
                <a:cs typeface="Calibri"/>
              </a:rPr>
              <a:t>goals,</a:t>
            </a:r>
            <a:r>
              <a:rPr sz="1600" spc="-55" dirty="0">
                <a:solidFill>
                  <a:srgbClr val="7E7E7E"/>
                </a:solidFill>
                <a:latin typeface="Calibri"/>
                <a:cs typeface="Calibri"/>
              </a:rPr>
              <a:t> </a:t>
            </a:r>
            <a:r>
              <a:rPr sz="1600" dirty="0">
                <a:solidFill>
                  <a:srgbClr val="7E7E7E"/>
                </a:solidFill>
                <a:latin typeface="Calibri"/>
                <a:cs typeface="Calibri"/>
              </a:rPr>
              <a:t>sharing</a:t>
            </a:r>
            <a:r>
              <a:rPr sz="1600" spc="-45" dirty="0">
                <a:solidFill>
                  <a:srgbClr val="7E7E7E"/>
                </a:solidFill>
                <a:latin typeface="Calibri"/>
                <a:cs typeface="Calibri"/>
              </a:rPr>
              <a:t> </a:t>
            </a:r>
            <a:r>
              <a:rPr sz="1600" dirty="0">
                <a:solidFill>
                  <a:srgbClr val="7E7E7E"/>
                </a:solidFill>
                <a:latin typeface="Calibri"/>
                <a:cs typeface="Calibri"/>
              </a:rPr>
              <a:t>ideas</a:t>
            </a:r>
            <a:r>
              <a:rPr sz="1600" spc="-45"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dirty="0">
                <a:solidFill>
                  <a:srgbClr val="7E7E7E"/>
                </a:solidFill>
                <a:latin typeface="Calibri"/>
                <a:cs typeface="Calibri"/>
              </a:rPr>
              <a:t>supporting</a:t>
            </a:r>
            <a:r>
              <a:rPr sz="1600" spc="-35" dirty="0">
                <a:solidFill>
                  <a:srgbClr val="7E7E7E"/>
                </a:solidFill>
                <a:latin typeface="Calibri"/>
                <a:cs typeface="Calibri"/>
              </a:rPr>
              <a:t> </a:t>
            </a:r>
            <a:r>
              <a:rPr sz="1600" dirty="0">
                <a:solidFill>
                  <a:srgbClr val="7E7E7E"/>
                </a:solidFill>
                <a:latin typeface="Calibri"/>
                <a:cs typeface="Calibri"/>
              </a:rPr>
              <a:t>each</a:t>
            </a:r>
            <a:r>
              <a:rPr sz="1600" spc="-40" dirty="0">
                <a:solidFill>
                  <a:srgbClr val="7E7E7E"/>
                </a:solidFill>
                <a:latin typeface="Calibri"/>
                <a:cs typeface="Calibri"/>
              </a:rPr>
              <a:t> </a:t>
            </a:r>
            <a:r>
              <a:rPr sz="1600" spc="-10" dirty="0">
                <a:solidFill>
                  <a:srgbClr val="7E7E7E"/>
                </a:solidFill>
                <a:latin typeface="Calibri"/>
                <a:cs typeface="Calibri"/>
              </a:rPr>
              <a:t>other.</a:t>
            </a:r>
            <a:endParaRPr sz="1600">
              <a:latin typeface="Calibri"/>
              <a:cs typeface="Calibri"/>
            </a:endParaRPr>
          </a:p>
        </p:txBody>
      </p:sp>
      <p:sp>
        <p:nvSpPr>
          <p:cNvPr id="5" name="object 5"/>
          <p:cNvSpPr txBox="1"/>
          <p:nvPr/>
        </p:nvSpPr>
        <p:spPr>
          <a:xfrm>
            <a:off x="2890266" y="4334662"/>
            <a:ext cx="5717540" cy="666115"/>
          </a:xfrm>
          <a:prstGeom prst="rect">
            <a:avLst/>
          </a:prstGeom>
        </p:spPr>
        <p:txBody>
          <a:bodyPr vert="horz" wrap="square" lIns="0" tIns="12065" rIns="0" bIns="0" rtlCol="0">
            <a:spAutoFit/>
          </a:bodyPr>
          <a:lstStyle/>
          <a:p>
            <a:pPr marL="297815" marR="546735" indent="-285750">
              <a:lnSpc>
                <a:spcPct val="100000"/>
              </a:lnSpc>
              <a:spcBef>
                <a:spcPts val="95"/>
              </a:spcBef>
              <a:buFont typeface="Wingdings"/>
              <a:buChar char=""/>
              <a:tabLst>
                <a:tab pos="299085" algn="l"/>
              </a:tabLst>
            </a:pPr>
            <a:r>
              <a:rPr sz="1600" b="1" dirty="0">
                <a:solidFill>
                  <a:srgbClr val="7E7E7E"/>
                </a:solidFill>
                <a:latin typeface="Calibri"/>
                <a:cs typeface="Calibri"/>
              </a:rPr>
              <a:t>Integrity</a:t>
            </a:r>
            <a:r>
              <a:rPr sz="1600" b="1" spc="-35" dirty="0">
                <a:solidFill>
                  <a:srgbClr val="7E7E7E"/>
                </a:solidFill>
                <a:latin typeface="Calibri"/>
                <a:cs typeface="Calibri"/>
              </a:rPr>
              <a:t> </a:t>
            </a:r>
            <a:r>
              <a:rPr sz="1600" b="1" dirty="0">
                <a:solidFill>
                  <a:srgbClr val="7E7E7E"/>
                </a:solidFill>
                <a:latin typeface="Calibri"/>
                <a:cs typeface="Calibri"/>
              </a:rPr>
              <a:t>-</a:t>
            </a:r>
            <a:r>
              <a:rPr sz="1600" b="1" spc="-55" dirty="0">
                <a:solidFill>
                  <a:srgbClr val="7E7E7E"/>
                </a:solidFill>
                <a:latin typeface="Calibri"/>
                <a:cs typeface="Calibri"/>
              </a:rPr>
              <a:t> </a:t>
            </a:r>
            <a:r>
              <a:rPr sz="1600" dirty="0">
                <a:solidFill>
                  <a:srgbClr val="7E7E7E"/>
                </a:solidFill>
                <a:latin typeface="Calibri"/>
                <a:cs typeface="Calibri"/>
              </a:rPr>
              <a:t>We</a:t>
            </a:r>
            <a:r>
              <a:rPr sz="1600" spc="-40" dirty="0">
                <a:solidFill>
                  <a:srgbClr val="7E7E7E"/>
                </a:solidFill>
                <a:latin typeface="Calibri"/>
                <a:cs typeface="Calibri"/>
              </a:rPr>
              <a:t> </a:t>
            </a:r>
            <a:r>
              <a:rPr sz="1600" dirty="0">
                <a:solidFill>
                  <a:srgbClr val="7E7E7E"/>
                </a:solidFill>
                <a:latin typeface="Calibri"/>
                <a:cs typeface="Calibri"/>
              </a:rPr>
              <a:t>conduct</a:t>
            </a:r>
            <a:r>
              <a:rPr sz="1600" spc="-55" dirty="0">
                <a:solidFill>
                  <a:srgbClr val="7E7E7E"/>
                </a:solidFill>
                <a:latin typeface="Calibri"/>
                <a:cs typeface="Calibri"/>
              </a:rPr>
              <a:t> </a:t>
            </a:r>
            <a:r>
              <a:rPr sz="1600" dirty="0">
                <a:solidFill>
                  <a:srgbClr val="7E7E7E"/>
                </a:solidFill>
                <a:latin typeface="Calibri"/>
                <a:cs typeface="Calibri"/>
              </a:rPr>
              <a:t>business</a:t>
            </a:r>
            <a:r>
              <a:rPr sz="1600" spc="-55" dirty="0">
                <a:solidFill>
                  <a:srgbClr val="7E7E7E"/>
                </a:solidFill>
                <a:latin typeface="Calibri"/>
                <a:cs typeface="Calibri"/>
              </a:rPr>
              <a:t> </a:t>
            </a:r>
            <a:r>
              <a:rPr sz="1600" dirty="0">
                <a:solidFill>
                  <a:srgbClr val="7E7E7E"/>
                </a:solidFill>
                <a:latin typeface="Calibri"/>
                <a:cs typeface="Calibri"/>
              </a:rPr>
              <a:t>with</a:t>
            </a:r>
            <a:r>
              <a:rPr sz="1600" spc="-55" dirty="0">
                <a:solidFill>
                  <a:srgbClr val="7E7E7E"/>
                </a:solidFill>
                <a:latin typeface="Calibri"/>
                <a:cs typeface="Calibri"/>
              </a:rPr>
              <a:t> </a:t>
            </a:r>
            <a:r>
              <a:rPr sz="1600" spc="-20" dirty="0">
                <a:solidFill>
                  <a:srgbClr val="7E7E7E"/>
                </a:solidFill>
                <a:latin typeface="Calibri"/>
                <a:cs typeface="Calibri"/>
              </a:rPr>
              <a:t>honesty,</a:t>
            </a:r>
            <a:r>
              <a:rPr sz="1600" spc="-50" dirty="0">
                <a:solidFill>
                  <a:srgbClr val="7E7E7E"/>
                </a:solidFill>
                <a:latin typeface="Calibri"/>
                <a:cs typeface="Calibri"/>
              </a:rPr>
              <a:t> </a:t>
            </a:r>
            <a:r>
              <a:rPr sz="1600" dirty="0">
                <a:solidFill>
                  <a:srgbClr val="7E7E7E"/>
                </a:solidFill>
                <a:latin typeface="Calibri"/>
                <a:cs typeface="Calibri"/>
              </a:rPr>
              <a:t>ethics,</a:t>
            </a:r>
            <a:r>
              <a:rPr sz="1600" spc="-50" dirty="0">
                <a:solidFill>
                  <a:srgbClr val="7E7E7E"/>
                </a:solidFill>
                <a:latin typeface="Calibri"/>
                <a:cs typeface="Calibri"/>
              </a:rPr>
              <a:t> </a:t>
            </a:r>
            <a:r>
              <a:rPr sz="1600" spc="-25" dirty="0">
                <a:solidFill>
                  <a:srgbClr val="7E7E7E"/>
                </a:solidFill>
                <a:latin typeface="Calibri"/>
                <a:cs typeface="Calibri"/>
              </a:rPr>
              <a:t>and 	</a:t>
            </a:r>
            <a:r>
              <a:rPr sz="1600" dirty="0">
                <a:solidFill>
                  <a:srgbClr val="7E7E7E"/>
                </a:solidFill>
                <a:latin typeface="Calibri"/>
                <a:cs typeface="Calibri"/>
              </a:rPr>
              <a:t>moral</a:t>
            </a:r>
            <a:r>
              <a:rPr sz="1600" spc="-20" dirty="0">
                <a:solidFill>
                  <a:srgbClr val="7E7E7E"/>
                </a:solidFill>
                <a:latin typeface="Calibri"/>
                <a:cs typeface="Calibri"/>
              </a:rPr>
              <a:t> </a:t>
            </a:r>
            <a:r>
              <a:rPr sz="1600" dirty="0">
                <a:solidFill>
                  <a:srgbClr val="7E7E7E"/>
                </a:solidFill>
                <a:latin typeface="Calibri"/>
                <a:cs typeface="Calibri"/>
              </a:rPr>
              <a:t>principles,</a:t>
            </a:r>
            <a:r>
              <a:rPr sz="1600" spc="-4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dirty="0">
                <a:solidFill>
                  <a:srgbClr val="7E7E7E"/>
                </a:solidFill>
                <a:latin typeface="Calibri"/>
                <a:cs typeface="Calibri"/>
              </a:rPr>
              <a:t>we</a:t>
            </a:r>
            <a:r>
              <a:rPr sz="1600" spc="-30" dirty="0">
                <a:solidFill>
                  <a:srgbClr val="7E7E7E"/>
                </a:solidFill>
                <a:latin typeface="Calibri"/>
                <a:cs typeface="Calibri"/>
              </a:rPr>
              <a:t> </a:t>
            </a:r>
            <a:r>
              <a:rPr sz="1600" dirty="0">
                <a:solidFill>
                  <a:srgbClr val="7E7E7E"/>
                </a:solidFill>
                <a:latin typeface="Calibri"/>
                <a:cs typeface="Calibri"/>
              </a:rPr>
              <a:t>take</a:t>
            </a:r>
            <a:r>
              <a:rPr sz="1600" spc="-25" dirty="0">
                <a:solidFill>
                  <a:srgbClr val="7E7E7E"/>
                </a:solidFill>
                <a:latin typeface="Calibri"/>
                <a:cs typeface="Calibri"/>
              </a:rPr>
              <a:t> </a:t>
            </a:r>
            <a:r>
              <a:rPr sz="1600" spc="-10" dirty="0">
                <a:solidFill>
                  <a:srgbClr val="7E7E7E"/>
                </a:solidFill>
                <a:latin typeface="Calibri"/>
                <a:cs typeface="Calibri"/>
              </a:rPr>
              <a:t>responsibility</a:t>
            </a:r>
            <a:r>
              <a:rPr sz="1600" spc="-35" dirty="0">
                <a:solidFill>
                  <a:srgbClr val="7E7E7E"/>
                </a:solidFill>
                <a:latin typeface="Calibri"/>
                <a:cs typeface="Calibri"/>
              </a:rPr>
              <a:t> </a:t>
            </a:r>
            <a:r>
              <a:rPr sz="1600" dirty="0">
                <a:solidFill>
                  <a:srgbClr val="7E7E7E"/>
                </a:solidFill>
                <a:latin typeface="Calibri"/>
                <a:cs typeface="Calibri"/>
              </a:rPr>
              <a:t>for</a:t>
            </a:r>
            <a:r>
              <a:rPr sz="1600" spc="-35" dirty="0">
                <a:solidFill>
                  <a:srgbClr val="7E7E7E"/>
                </a:solidFill>
                <a:latin typeface="Calibri"/>
                <a:cs typeface="Calibri"/>
              </a:rPr>
              <a:t> </a:t>
            </a:r>
            <a:r>
              <a:rPr sz="1600" dirty="0">
                <a:solidFill>
                  <a:srgbClr val="7E7E7E"/>
                </a:solidFill>
                <a:latin typeface="Calibri"/>
                <a:cs typeface="Calibri"/>
              </a:rPr>
              <a:t>our</a:t>
            </a:r>
            <a:r>
              <a:rPr sz="1600" spc="-15" dirty="0">
                <a:solidFill>
                  <a:srgbClr val="7E7E7E"/>
                </a:solidFill>
                <a:latin typeface="Calibri"/>
                <a:cs typeface="Calibri"/>
              </a:rPr>
              <a:t> </a:t>
            </a:r>
            <a:r>
              <a:rPr sz="1600" spc="-10" dirty="0">
                <a:solidFill>
                  <a:srgbClr val="7E7E7E"/>
                </a:solidFill>
                <a:latin typeface="Calibri"/>
                <a:cs typeface="Calibri"/>
              </a:rPr>
              <a:t>actions.</a:t>
            </a:r>
            <a:endParaRPr sz="1600">
              <a:latin typeface="Calibri"/>
              <a:cs typeface="Calibri"/>
            </a:endParaRPr>
          </a:p>
          <a:p>
            <a:pPr marR="5080" algn="r">
              <a:lnSpc>
                <a:spcPts val="1210"/>
              </a:lnSpc>
            </a:pPr>
            <a:r>
              <a:rPr sz="1200" spc="-25" dirty="0">
                <a:solidFill>
                  <a:srgbClr val="888888"/>
                </a:solidFill>
                <a:latin typeface="Calibri"/>
                <a:cs typeface="Calibri"/>
              </a:rPr>
              <a:t>30</a:t>
            </a:r>
            <a:endParaRPr sz="1200">
              <a:latin typeface="Calibri"/>
              <a:cs typeface="Calibri"/>
            </a:endParaRPr>
          </a:p>
        </p:txBody>
      </p:sp>
      <p:sp>
        <p:nvSpPr>
          <p:cNvPr id="6" name="object 6"/>
          <p:cNvSpPr/>
          <p:nvPr/>
        </p:nvSpPr>
        <p:spPr>
          <a:xfrm>
            <a:off x="2781300" y="1277111"/>
            <a:ext cx="0" cy="838200"/>
          </a:xfrm>
          <a:custGeom>
            <a:avLst/>
            <a:gdLst/>
            <a:ahLst/>
            <a:cxnLst/>
            <a:rect l="l" t="t" r="r" b="b"/>
            <a:pathLst>
              <a:path h="838200">
                <a:moveTo>
                  <a:pt x="0" y="0"/>
                </a:moveTo>
                <a:lnTo>
                  <a:pt x="0" y="838200"/>
                </a:lnTo>
              </a:path>
            </a:pathLst>
          </a:custGeom>
          <a:ln w="9525">
            <a:solidFill>
              <a:srgbClr val="497DBA"/>
            </a:solidFill>
          </a:ln>
        </p:spPr>
        <p:txBody>
          <a:bodyPr wrap="square" lIns="0" tIns="0" rIns="0" bIns="0" rtlCol="0"/>
          <a:lstStyle/>
          <a:p>
            <a:endParaRPr/>
          </a:p>
        </p:txBody>
      </p:sp>
      <p:sp>
        <p:nvSpPr>
          <p:cNvPr id="7" name="object 7"/>
          <p:cNvSpPr/>
          <p:nvPr/>
        </p:nvSpPr>
        <p:spPr>
          <a:xfrm>
            <a:off x="2781300" y="2648711"/>
            <a:ext cx="0" cy="2209800"/>
          </a:xfrm>
          <a:custGeom>
            <a:avLst/>
            <a:gdLst/>
            <a:ahLst/>
            <a:cxnLst/>
            <a:rect l="l" t="t" r="r" b="b"/>
            <a:pathLst>
              <a:path h="2209800">
                <a:moveTo>
                  <a:pt x="0" y="0"/>
                </a:moveTo>
                <a:lnTo>
                  <a:pt x="0" y="2209800"/>
                </a:lnTo>
              </a:path>
            </a:pathLst>
          </a:custGeom>
          <a:ln w="9525">
            <a:solidFill>
              <a:srgbClr val="497DBA"/>
            </a:solidFill>
          </a:ln>
        </p:spPr>
        <p:txBody>
          <a:bodyPr wrap="square" lIns="0" tIns="0" rIns="0" bIns="0" rtlCol="0"/>
          <a:lstStyle/>
          <a:p>
            <a:endParaRPr/>
          </a:p>
        </p:txBody>
      </p:sp>
      <p:sp>
        <p:nvSpPr>
          <p:cNvPr id="8" name="object 8"/>
          <p:cNvSpPr txBox="1">
            <a:spLocks noGrp="1"/>
          </p:cNvSpPr>
          <p:nvPr>
            <p:ph type="title"/>
          </p:nvPr>
        </p:nvSpPr>
        <p:spPr>
          <a:xfrm>
            <a:off x="889508" y="1528648"/>
            <a:ext cx="1148715" cy="300355"/>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1577A"/>
                </a:solidFill>
                <a:latin typeface="Calibri"/>
                <a:cs typeface="Calibri"/>
              </a:rPr>
              <a:t>Our </a:t>
            </a:r>
            <a:r>
              <a:rPr sz="1800" b="0" spc="-10" dirty="0">
                <a:solidFill>
                  <a:srgbClr val="01577A"/>
                </a:solidFill>
                <a:latin typeface="Calibri"/>
                <a:cs typeface="Calibri"/>
              </a:rPr>
              <a:t>Mission</a:t>
            </a:r>
            <a:endParaRPr sz="1800">
              <a:latin typeface="Calibri"/>
              <a:cs typeface="Calibri"/>
            </a:endParaRPr>
          </a:p>
        </p:txBody>
      </p:sp>
      <p:sp>
        <p:nvSpPr>
          <p:cNvPr id="9" name="object 9"/>
          <p:cNvSpPr txBox="1"/>
          <p:nvPr/>
        </p:nvSpPr>
        <p:spPr>
          <a:xfrm>
            <a:off x="892251" y="3047745"/>
            <a:ext cx="1560195" cy="84836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1577A"/>
                </a:solidFill>
                <a:latin typeface="Calibri"/>
                <a:cs typeface="Calibri"/>
              </a:rPr>
              <a:t>Our</a:t>
            </a:r>
            <a:r>
              <a:rPr sz="1800" spc="5" dirty="0">
                <a:solidFill>
                  <a:srgbClr val="01577A"/>
                </a:solidFill>
                <a:latin typeface="Calibri"/>
                <a:cs typeface="Calibri"/>
              </a:rPr>
              <a:t> </a:t>
            </a:r>
            <a:r>
              <a:rPr sz="1800" spc="-10" dirty="0">
                <a:solidFill>
                  <a:srgbClr val="01577A"/>
                </a:solidFill>
                <a:latin typeface="Calibri"/>
                <a:cs typeface="Calibri"/>
              </a:rPr>
              <a:t>Competitive Advantage </a:t>
            </a:r>
            <a:r>
              <a:rPr sz="1800" dirty="0">
                <a:solidFill>
                  <a:srgbClr val="01577A"/>
                </a:solidFill>
                <a:latin typeface="Calibri"/>
                <a:cs typeface="Calibri"/>
              </a:rPr>
              <a:t>comes</a:t>
            </a:r>
            <a:r>
              <a:rPr sz="1800" spc="-80" dirty="0">
                <a:solidFill>
                  <a:srgbClr val="01577A"/>
                </a:solidFill>
                <a:latin typeface="Calibri"/>
                <a:cs typeface="Calibri"/>
              </a:rPr>
              <a:t> </a:t>
            </a:r>
            <a:r>
              <a:rPr sz="1800" spc="-10" dirty="0">
                <a:solidFill>
                  <a:srgbClr val="01577A"/>
                </a:solidFill>
                <a:latin typeface="Calibri"/>
                <a:cs typeface="Calibri"/>
              </a:rPr>
              <a:t>from:</a:t>
            </a:r>
            <a:endParaRPr sz="1800">
              <a:latin typeface="Calibri"/>
              <a:cs typeface="Calibri"/>
            </a:endParaRPr>
          </a:p>
        </p:txBody>
      </p:sp>
      <p:pic>
        <p:nvPicPr>
          <p:cNvPr id="10" name="object 10"/>
          <p:cNvPicPr/>
          <p:nvPr/>
        </p:nvPicPr>
        <p:blipFill>
          <a:blip r:embed="rId2" cstate="print"/>
          <a:stretch>
            <a:fillRect/>
          </a:stretch>
        </p:blipFill>
        <p:spPr>
          <a:xfrm>
            <a:off x="133159" y="57721"/>
            <a:ext cx="1993582" cy="4250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6466" y="572846"/>
            <a:ext cx="5427345" cy="1000760"/>
          </a:xfrm>
          <a:prstGeom prst="rect">
            <a:avLst/>
          </a:prstGeom>
        </p:spPr>
        <p:txBody>
          <a:bodyPr vert="horz" wrap="square" lIns="0" tIns="12065" rIns="0" bIns="0" rtlCol="0">
            <a:spAutoFit/>
          </a:bodyPr>
          <a:lstStyle/>
          <a:p>
            <a:pPr marL="12700" marR="5080">
              <a:lnSpc>
                <a:spcPct val="100000"/>
              </a:lnSpc>
              <a:spcBef>
                <a:spcPts val="95"/>
              </a:spcBef>
            </a:pPr>
            <a:r>
              <a:rPr sz="1600" b="0" u="sng" dirty="0">
                <a:solidFill>
                  <a:srgbClr val="7E7E7E"/>
                </a:solidFill>
                <a:uFill>
                  <a:solidFill>
                    <a:srgbClr val="7E7E7E"/>
                  </a:solidFill>
                </a:uFill>
                <a:latin typeface="Calibri"/>
                <a:cs typeface="Calibri"/>
              </a:rPr>
              <a:t>Num</a:t>
            </a:r>
            <a:r>
              <a:rPr sz="1600" b="0" dirty="0">
                <a:solidFill>
                  <a:srgbClr val="7E7E7E"/>
                </a:solidFill>
                <a:latin typeface="Calibri"/>
                <a:cs typeface="Calibri"/>
              </a:rPr>
              <a:t>erical</a:t>
            </a:r>
            <a:r>
              <a:rPr sz="1600" b="0" spc="-35" dirty="0">
                <a:solidFill>
                  <a:srgbClr val="7E7E7E"/>
                </a:solidFill>
                <a:latin typeface="Calibri"/>
                <a:cs typeface="Calibri"/>
              </a:rPr>
              <a:t> </a:t>
            </a:r>
            <a:r>
              <a:rPr sz="1600" b="0" u="sng" dirty="0">
                <a:solidFill>
                  <a:srgbClr val="7E7E7E"/>
                </a:solidFill>
                <a:uFill>
                  <a:solidFill>
                    <a:srgbClr val="7E7E7E"/>
                  </a:solidFill>
                </a:uFill>
                <a:latin typeface="Calibri"/>
                <a:cs typeface="Calibri"/>
              </a:rPr>
              <a:t>L</a:t>
            </a:r>
            <a:r>
              <a:rPr sz="1600" b="0" dirty="0">
                <a:solidFill>
                  <a:srgbClr val="7E7E7E"/>
                </a:solidFill>
                <a:latin typeface="Calibri"/>
                <a:cs typeface="Calibri"/>
              </a:rPr>
              <a:t>earning</a:t>
            </a:r>
            <a:r>
              <a:rPr sz="1600" b="0" spc="-30" dirty="0">
                <a:solidFill>
                  <a:srgbClr val="7E7E7E"/>
                </a:solidFill>
                <a:latin typeface="Calibri"/>
                <a:cs typeface="Calibri"/>
              </a:rPr>
              <a:t> </a:t>
            </a:r>
            <a:r>
              <a:rPr sz="1600" b="0" u="sng" dirty="0">
                <a:solidFill>
                  <a:srgbClr val="7E7E7E"/>
                </a:solidFill>
                <a:uFill>
                  <a:solidFill>
                    <a:srgbClr val="7E7E7E"/>
                  </a:solidFill>
                </a:uFill>
                <a:latin typeface="Calibri"/>
                <a:cs typeface="Calibri"/>
              </a:rPr>
              <a:t>A</a:t>
            </a:r>
            <a:r>
              <a:rPr sz="1600" b="0" dirty="0">
                <a:solidFill>
                  <a:srgbClr val="7E7E7E"/>
                </a:solidFill>
                <a:latin typeface="Calibri"/>
                <a:cs typeface="Calibri"/>
              </a:rPr>
              <a:t>lgorithm</a:t>
            </a:r>
            <a:r>
              <a:rPr sz="1600" b="0" spc="-35" dirty="0">
                <a:solidFill>
                  <a:srgbClr val="7E7E7E"/>
                </a:solidFill>
                <a:latin typeface="Calibri"/>
                <a:cs typeface="Calibri"/>
              </a:rPr>
              <a:t> </a:t>
            </a:r>
            <a:r>
              <a:rPr sz="1600" b="0" dirty="0">
                <a:solidFill>
                  <a:srgbClr val="7E7E7E"/>
                </a:solidFill>
                <a:latin typeface="Calibri"/>
                <a:cs typeface="Calibri"/>
              </a:rPr>
              <a:t>(a</a:t>
            </a:r>
            <a:r>
              <a:rPr sz="1600" b="0" spc="-35" dirty="0">
                <a:solidFill>
                  <a:srgbClr val="7E7E7E"/>
                </a:solidFill>
                <a:latin typeface="Calibri"/>
                <a:cs typeface="Calibri"/>
              </a:rPr>
              <a:t> </a:t>
            </a:r>
            <a:r>
              <a:rPr sz="1600" b="0" dirty="0">
                <a:solidFill>
                  <a:srgbClr val="7E7E7E"/>
                </a:solidFill>
                <a:latin typeface="Calibri"/>
                <a:cs typeface="Calibri"/>
              </a:rPr>
              <a:t>branch</a:t>
            </a:r>
            <a:r>
              <a:rPr sz="1600" b="0" spc="-30" dirty="0">
                <a:solidFill>
                  <a:srgbClr val="7E7E7E"/>
                </a:solidFill>
                <a:latin typeface="Calibri"/>
                <a:cs typeface="Calibri"/>
              </a:rPr>
              <a:t> </a:t>
            </a:r>
            <a:r>
              <a:rPr sz="1600" b="0" dirty="0">
                <a:solidFill>
                  <a:srgbClr val="7E7E7E"/>
                </a:solidFill>
                <a:latin typeface="Calibri"/>
                <a:cs typeface="Calibri"/>
              </a:rPr>
              <a:t>of</a:t>
            </a:r>
            <a:r>
              <a:rPr sz="1600" b="0" spc="-20" dirty="0">
                <a:solidFill>
                  <a:srgbClr val="7E7E7E"/>
                </a:solidFill>
                <a:latin typeface="Calibri"/>
                <a:cs typeface="Calibri"/>
              </a:rPr>
              <a:t> </a:t>
            </a:r>
            <a:r>
              <a:rPr sz="1600" b="0" dirty="0">
                <a:solidFill>
                  <a:srgbClr val="7E7E7E"/>
                </a:solidFill>
                <a:latin typeface="Calibri"/>
                <a:cs typeface="Calibri"/>
              </a:rPr>
              <a:t>machine</a:t>
            </a:r>
            <a:r>
              <a:rPr sz="1600" b="0" spc="-45" dirty="0">
                <a:solidFill>
                  <a:srgbClr val="7E7E7E"/>
                </a:solidFill>
                <a:latin typeface="Calibri"/>
                <a:cs typeface="Calibri"/>
              </a:rPr>
              <a:t> </a:t>
            </a:r>
            <a:r>
              <a:rPr sz="1600" b="0" dirty="0">
                <a:solidFill>
                  <a:srgbClr val="7E7E7E"/>
                </a:solidFill>
                <a:latin typeface="Calibri"/>
                <a:cs typeface="Calibri"/>
              </a:rPr>
              <a:t>learning)</a:t>
            </a:r>
            <a:r>
              <a:rPr sz="1600" b="0" spc="-40" dirty="0">
                <a:solidFill>
                  <a:srgbClr val="7E7E7E"/>
                </a:solidFill>
                <a:latin typeface="Calibri"/>
                <a:cs typeface="Calibri"/>
              </a:rPr>
              <a:t> </a:t>
            </a:r>
            <a:r>
              <a:rPr sz="1600" b="0" dirty="0">
                <a:solidFill>
                  <a:srgbClr val="7E7E7E"/>
                </a:solidFill>
                <a:latin typeface="Calibri"/>
                <a:cs typeface="Calibri"/>
              </a:rPr>
              <a:t>is</a:t>
            </a:r>
            <a:r>
              <a:rPr sz="1600" b="0" spc="-45" dirty="0">
                <a:solidFill>
                  <a:srgbClr val="7E7E7E"/>
                </a:solidFill>
                <a:latin typeface="Calibri"/>
                <a:cs typeface="Calibri"/>
              </a:rPr>
              <a:t> </a:t>
            </a:r>
            <a:r>
              <a:rPr sz="1600" b="0" spc="-25" dirty="0">
                <a:solidFill>
                  <a:srgbClr val="7E7E7E"/>
                </a:solidFill>
                <a:latin typeface="Calibri"/>
                <a:cs typeface="Calibri"/>
              </a:rPr>
              <a:t>in </a:t>
            </a:r>
            <a:r>
              <a:rPr sz="1600" b="0" dirty="0">
                <a:solidFill>
                  <a:srgbClr val="7E7E7E"/>
                </a:solidFill>
                <a:latin typeface="Calibri"/>
                <a:cs typeface="Calibri"/>
              </a:rPr>
              <a:t>short</a:t>
            </a:r>
            <a:r>
              <a:rPr sz="1600" b="0" spc="-30" dirty="0">
                <a:solidFill>
                  <a:srgbClr val="7E7E7E"/>
                </a:solidFill>
                <a:latin typeface="Calibri"/>
                <a:cs typeface="Calibri"/>
              </a:rPr>
              <a:t> </a:t>
            </a:r>
            <a:r>
              <a:rPr sz="1600" b="0" dirty="0">
                <a:solidFill>
                  <a:srgbClr val="7E7E7E"/>
                </a:solidFill>
                <a:latin typeface="Calibri"/>
                <a:cs typeface="Calibri"/>
              </a:rPr>
              <a:t>called</a:t>
            </a:r>
            <a:r>
              <a:rPr sz="1600" b="0" spc="-70" dirty="0">
                <a:solidFill>
                  <a:srgbClr val="7E7E7E"/>
                </a:solidFill>
                <a:latin typeface="Calibri"/>
                <a:cs typeface="Calibri"/>
              </a:rPr>
              <a:t> </a:t>
            </a:r>
            <a:r>
              <a:rPr sz="1600" b="0" spc="-20" dirty="0">
                <a:solidFill>
                  <a:srgbClr val="7E7E7E"/>
                </a:solidFill>
                <a:latin typeface="Calibri"/>
                <a:cs typeface="Calibri"/>
              </a:rPr>
              <a:t>‘Numla’.</a:t>
            </a:r>
            <a:r>
              <a:rPr sz="1600" b="0" spc="-35" dirty="0">
                <a:solidFill>
                  <a:srgbClr val="7E7E7E"/>
                </a:solidFill>
                <a:latin typeface="Calibri"/>
                <a:cs typeface="Calibri"/>
              </a:rPr>
              <a:t> </a:t>
            </a:r>
            <a:r>
              <a:rPr sz="1600" b="0" dirty="0">
                <a:solidFill>
                  <a:srgbClr val="7E7E7E"/>
                </a:solidFill>
                <a:latin typeface="Calibri"/>
                <a:cs typeface="Calibri"/>
              </a:rPr>
              <a:t>At</a:t>
            </a:r>
            <a:r>
              <a:rPr sz="1600" b="0" spc="-45" dirty="0">
                <a:solidFill>
                  <a:srgbClr val="7E7E7E"/>
                </a:solidFill>
                <a:latin typeface="Calibri"/>
                <a:cs typeface="Calibri"/>
              </a:rPr>
              <a:t> </a:t>
            </a:r>
            <a:r>
              <a:rPr sz="1600" b="0" dirty="0">
                <a:solidFill>
                  <a:srgbClr val="7E7E7E"/>
                </a:solidFill>
                <a:latin typeface="Calibri"/>
                <a:cs typeface="Calibri"/>
              </a:rPr>
              <a:t>Numla,</a:t>
            </a:r>
            <a:r>
              <a:rPr sz="1600" b="0" spc="-50" dirty="0">
                <a:solidFill>
                  <a:srgbClr val="7E7E7E"/>
                </a:solidFill>
                <a:latin typeface="Calibri"/>
                <a:cs typeface="Calibri"/>
              </a:rPr>
              <a:t> </a:t>
            </a:r>
            <a:r>
              <a:rPr sz="1600" b="0" dirty="0">
                <a:solidFill>
                  <a:srgbClr val="7E7E7E"/>
                </a:solidFill>
                <a:latin typeface="Calibri"/>
                <a:cs typeface="Calibri"/>
              </a:rPr>
              <a:t>we</a:t>
            </a:r>
            <a:r>
              <a:rPr sz="1600" b="0" spc="-40" dirty="0">
                <a:solidFill>
                  <a:srgbClr val="7E7E7E"/>
                </a:solidFill>
                <a:latin typeface="Calibri"/>
                <a:cs typeface="Calibri"/>
              </a:rPr>
              <a:t> </a:t>
            </a:r>
            <a:r>
              <a:rPr sz="1600" b="0" dirty="0">
                <a:solidFill>
                  <a:srgbClr val="7E7E7E"/>
                </a:solidFill>
                <a:latin typeface="Calibri"/>
                <a:cs typeface="Calibri"/>
              </a:rPr>
              <a:t>offer</a:t>
            </a:r>
            <a:r>
              <a:rPr sz="1600" b="0" spc="-45" dirty="0">
                <a:solidFill>
                  <a:srgbClr val="7E7E7E"/>
                </a:solidFill>
                <a:latin typeface="Calibri"/>
                <a:cs typeface="Calibri"/>
              </a:rPr>
              <a:t> </a:t>
            </a:r>
            <a:r>
              <a:rPr sz="1600" b="0" spc="-10" dirty="0">
                <a:solidFill>
                  <a:srgbClr val="7E7E7E"/>
                </a:solidFill>
                <a:latin typeface="Calibri"/>
                <a:cs typeface="Calibri"/>
              </a:rPr>
              <a:t>affordable</a:t>
            </a:r>
            <a:r>
              <a:rPr sz="1600" b="0" spc="-50" dirty="0">
                <a:solidFill>
                  <a:srgbClr val="7E7E7E"/>
                </a:solidFill>
                <a:latin typeface="Calibri"/>
                <a:cs typeface="Calibri"/>
              </a:rPr>
              <a:t> </a:t>
            </a:r>
            <a:r>
              <a:rPr sz="1600" b="0" spc="-10" dirty="0">
                <a:solidFill>
                  <a:srgbClr val="7E7E7E"/>
                </a:solidFill>
                <a:latin typeface="Calibri"/>
                <a:cs typeface="Calibri"/>
              </a:rPr>
              <a:t>digital transformation</a:t>
            </a:r>
            <a:r>
              <a:rPr sz="1600" b="0" spc="-30" dirty="0">
                <a:solidFill>
                  <a:srgbClr val="7E7E7E"/>
                </a:solidFill>
                <a:latin typeface="Calibri"/>
                <a:cs typeface="Calibri"/>
              </a:rPr>
              <a:t> </a:t>
            </a:r>
            <a:r>
              <a:rPr sz="1600" b="0" dirty="0">
                <a:solidFill>
                  <a:srgbClr val="7E7E7E"/>
                </a:solidFill>
                <a:latin typeface="Calibri"/>
                <a:cs typeface="Calibri"/>
              </a:rPr>
              <a:t>services, along</a:t>
            </a:r>
            <a:r>
              <a:rPr sz="1600" b="0" spc="-45" dirty="0">
                <a:solidFill>
                  <a:srgbClr val="7E7E7E"/>
                </a:solidFill>
                <a:latin typeface="Calibri"/>
                <a:cs typeface="Calibri"/>
              </a:rPr>
              <a:t> </a:t>
            </a:r>
            <a:r>
              <a:rPr sz="1600" b="0" dirty="0">
                <a:solidFill>
                  <a:srgbClr val="7E7E7E"/>
                </a:solidFill>
                <a:latin typeface="Calibri"/>
                <a:cs typeface="Calibri"/>
              </a:rPr>
              <a:t>with</a:t>
            </a:r>
            <a:r>
              <a:rPr sz="1600" b="0" spc="-35" dirty="0">
                <a:solidFill>
                  <a:srgbClr val="7E7E7E"/>
                </a:solidFill>
                <a:latin typeface="Calibri"/>
                <a:cs typeface="Calibri"/>
              </a:rPr>
              <a:t> </a:t>
            </a:r>
            <a:r>
              <a:rPr sz="1600" b="0" dirty="0">
                <a:solidFill>
                  <a:srgbClr val="7E7E7E"/>
                </a:solidFill>
                <a:latin typeface="Calibri"/>
                <a:cs typeface="Calibri"/>
              </a:rPr>
              <a:t>unlimited</a:t>
            </a:r>
            <a:r>
              <a:rPr sz="1600" b="0" spc="-70" dirty="0">
                <a:solidFill>
                  <a:srgbClr val="7E7E7E"/>
                </a:solidFill>
                <a:latin typeface="Calibri"/>
                <a:cs typeface="Calibri"/>
              </a:rPr>
              <a:t> </a:t>
            </a:r>
            <a:r>
              <a:rPr sz="1600" b="0" spc="-10" dirty="0">
                <a:solidFill>
                  <a:srgbClr val="7E7E7E"/>
                </a:solidFill>
                <a:latin typeface="Calibri"/>
                <a:cs typeface="Calibri"/>
              </a:rPr>
              <a:t>customizations</a:t>
            </a:r>
            <a:r>
              <a:rPr sz="1600" b="0" spc="-45" dirty="0">
                <a:solidFill>
                  <a:srgbClr val="7E7E7E"/>
                </a:solidFill>
                <a:latin typeface="Calibri"/>
                <a:cs typeface="Calibri"/>
              </a:rPr>
              <a:t> </a:t>
            </a:r>
            <a:r>
              <a:rPr sz="1600" b="0" spc="-25" dirty="0">
                <a:solidFill>
                  <a:srgbClr val="7E7E7E"/>
                </a:solidFill>
                <a:latin typeface="Calibri"/>
                <a:cs typeface="Calibri"/>
              </a:rPr>
              <a:t>and </a:t>
            </a:r>
            <a:r>
              <a:rPr sz="1600" b="0" spc="-10" dirty="0">
                <a:solidFill>
                  <a:srgbClr val="7E7E7E"/>
                </a:solidFill>
                <a:latin typeface="Calibri"/>
                <a:cs typeface="Calibri"/>
              </a:rPr>
              <a:t>integrations,</a:t>
            </a:r>
            <a:r>
              <a:rPr sz="1600" b="0" spc="-50" dirty="0">
                <a:solidFill>
                  <a:srgbClr val="7E7E7E"/>
                </a:solidFill>
                <a:latin typeface="Calibri"/>
                <a:cs typeface="Calibri"/>
              </a:rPr>
              <a:t> </a:t>
            </a:r>
            <a:r>
              <a:rPr sz="1600" b="0" dirty="0">
                <a:solidFill>
                  <a:srgbClr val="7E7E7E"/>
                </a:solidFill>
                <a:latin typeface="Calibri"/>
                <a:cs typeface="Calibri"/>
              </a:rPr>
              <a:t>all</a:t>
            </a:r>
            <a:r>
              <a:rPr sz="1600" b="0" spc="-60" dirty="0">
                <a:solidFill>
                  <a:srgbClr val="7E7E7E"/>
                </a:solidFill>
                <a:latin typeface="Calibri"/>
                <a:cs typeface="Calibri"/>
              </a:rPr>
              <a:t> </a:t>
            </a:r>
            <a:r>
              <a:rPr sz="1600" b="0" dirty="0">
                <a:solidFill>
                  <a:srgbClr val="7E7E7E"/>
                </a:solidFill>
                <a:latin typeface="Calibri"/>
                <a:cs typeface="Calibri"/>
              </a:rPr>
              <a:t>backed</a:t>
            </a:r>
            <a:r>
              <a:rPr sz="1600" b="0" spc="-35" dirty="0">
                <a:solidFill>
                  <a:srgbClr val="7E7E7E"/>
                </a:solidFill>
                <a:latin typeface="Calibri"/>
                <a:cs typeface="Calibri"/>
              </a:rPr>
              <a:t> </a:t>
            </a:r>
            <a:r>
              <a:rPr sz="1600" b="0" dirty="0">
                <a:solidFill>
                  <a:srgbClr val="7E7E7E"/>
                </a:solidFill>
                <a:latin typeface="Calibri"/>
                <a:cs typeface="Calibri"/>
              </a:rPr>
              <a:t>by</a:t>
            </a:r>
            <a:r>
              <a:rPr sz="1600" b="0" spc="-40" dirty="0">
                <a:solidFill>
                  <a:srgbClr val="7E7E7E"/>
                </a:solidFill>
                <a:latin typeface="Calibri"/>
                <a:cs typeface="Calibri"/>
              </a:rPr>
              <a:t> </a:t>
            </a:r>
            <a:r>
              <a:rPr sz="1600" b="0" spc="-10" dirty="0">
                <a:solidFill>
                  <a:srgbClr val="7E7E7E"/>
                </a:solidFill>
                <a:latin typeface="Calibri"/>
                <a:cs typeface="Calibri"/>
              </a:rPr>
              <a:t>exceptional</a:t>
            </a:r>
            <a:r>
              <a:rPr sz="1600" b="0" spc="-30" dirty="0">
                <a:solidFill>
                  <a:srgbClr val="7E7E7E"/>
                </a:solidFill>
                <a:latin typeface="Calibri"/>
                <a:cs typeface="Calibri"/>
              </a:rPr>
              <a:t> </a:t>
            </a:r>
            <a:r>
              <a:rPr sz="1600" b="0" dirty="0">
                <a:solidFill>
                  <a:srgbClr val="7E7E7E"/>
                </a:solidFill>
                <a:latin typeface="Calibri"/>
                <a:cs typeface="Calibri"/>
              </a:rPr>
              <a:t>customer</a:t>
            </a:r>
            <a:r>
              <a:rPr sz="1600" b="0" spc="-25" dirty="0">
                <a:solidFill>
                  <a:srgbClr val="7E7E7E"/>
                </a:solidFill>
                <a:latin typeface="Calibri"/>
                <a:cs typeface="Calibri"/>
              </a:rPr>
              <a:t> </a:t>
            </a:r>
            <a:r>
              <a:rPr sz="1600" b="0" spc="-10" dirty="0">
                <a:solidFill>
                  <a:srgbClr val="7E7E7E"/>
                </a:solidFill>
                <a:latin typeface="Calibri"/>
                <a:cs typeface="Calibri"/>
              </a:rPr>
              <a:t>service.</a:t>
            </a:r>
            <a:endParaRPr sz="1600">
              <a:latin typeface="Calibri"/>
              <a:cs typeface="Calibri"/>
            </a:endParaRPr>
          </a:p>
        </p:txBody>
      </p:sp>
      <p:sp>
        <p:nvSpPr>
          <p:cNvPr id="3" name="object 3"/>
          <p:cNvSpPr txBox="1"/>
          <p:nvPr/>
        </p:nvSpPr>
        <p:spPr>
          <a:xfrm>
            <a:off x="2966466" y="1792985"/>
            <a:ext cx="5507355" cy="100076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E7E7E"/>
                </a:solidFill>
                <a:latin typeface="Calibri"/>
                <a:cs typeface="Calibri"/>
              </a:rPr>
              <a:t>Since</a:t>
            </a:r>
            <a:r>
              <a:rPr sz="1600" spc="-55" dirty="0">
                <a:solidFill>
                  <a:srgbClr val="7E7E7E"/>
                </a:solidFill>
                <a:latin typeface="Calibri"/>
                <a:cs typeface="Calibri"/>
              </a:rPr>
              <a:t> </a:t>
            </a:r>
            <a:r>
              <a:rPr sz="1600" dirty="0">
                <a:solidFill>
                  <a:srgbClr val="7E7E7E"/>
                </a:solidFill>
                <a:latin typeface="Calibri"/>
                <a:cs typeface="Calibri"/>
              </a:rPr>
              <a:t>2000,</a:t>
            </a:r>
            <a:r>
              <a:rPr sz="1600" spc="-15" dirty="0">
                <a:solidFill>
                  <a:srgbClr val="7E7E7E"/>
                </a:solidFill>
                <a:latin typeface="Calibri"/>
                <a:cs typeface="Calibri"/>
              </a:rPr>
              <a:t> </a:t>
            </a:r>
            <a:r>
              <a:rPr sz="1600" dirty="0">
                <a:solidFill>
                  <a:srgbClr val="7E7E7E"/>
                </a:solidFill>
                <a:latin typeface="Calibri"/>
                <a:cs typeface="Calibri"/>
              </a:rPr>
              <a:t>Numla</a:t>
            </a:r>
            <a:r>
              <a:rPr sz="1600" spc="-55" dirty="0">
                <a:solidFill>
                  <a:srgbClr val="7E7E7E"/>
                </a:solidFill>
                <a:latin typeface="Calibri"/>
                <a:cs typeface="Calibri"/>
              </a:rPr>
              <a:t> </a:t>
            </a:r>
            <a:r>
              <a:rPr sz="1600" dirty="0">
                <a:solidFill>
                  <a:srgbClr val="7E7E7E"/>
                </a:solidFill>
                <a:latin typeface="Calibri"/>
                <a:cs typeface="Calibri"/>
              </a:rPr>
              <a:t>has</a:t>
            </a:r>
            <a:r>
              <a:rPr sz="1600" spc="-45" dirty="0">
                <a:solidFill>
                  <a:srgbClr val="7E7E7E"/>
                </a:solidFill>
                <a:latin typeface="Calibri"/>
                <a:cs typeface="Calibri"/>
              </a:rPr>
              <a:t> </a:t>
            </a:r>
            <a:r>
              <a:rPr sz="1600" dirty="0">
                <a:solidFill>
                  <a:srgbClr val="7E7E7E"/>
                </a:solidFill>
                <a:latin typeface="Calibri"/>
                <a:cs typeface="Calibri"/>
              </a:rPr>
              <a:t>provided</a:t>
            </a:r>
            <a:r>
              <a:rPr sz="1600" spc="-30" dirty="0">
                <a:solidFill>
                  <a:srgbClr val="7E7E7E"/>
                </a:solidFill>
                <a:latin typeface="Calibri"/>
                <a:cs typeface="Calibri"/>
              </a:rPr>
              <a:t> </a:t>
            </a:r>
            <a:r>
              <a:rPr sz="1600" spc="-10" dirty="0">
                <a:solidFill>
                  <a:srgbClr val="7E7E7E"/>
                </a:solidFill>
                <a:latin typeface="Calibri"/>
                <a:cs typeface="Calibri"/>
              </a:rPr>
              <a:t>enterprise-</a:t>
            </a:r>
            <a:r>
              <a:rPr sz="1600" dirty="0">
                <a:solidFill>
                  <a:srgbClr val="7E7E7E"/>
                </a:solidFill>
                <a:latin typeface="Calibri"/>
                <a:cs typeface="Calibri"/>
              </a:rPr>
              <a:t>level</a:t>
            </a:r>
            <a:r>
              <a:rPr sz="1600" spc="-20" dirty="0">
                <a:solidFill>
                  <a:srgbClr val="7E7E7E"/>
                </a:solidFill>
                <a:latin typeface="Calibri"/>
                <a:cs typeface="Calibri"/>
              </a:rPr>
              <a:t> </a:t>
            </a:r>
            <a:r>
              <a:rPr sz="1600" dirty="0">
                <a:solidFill>
                  <a:srgbClr val="7E7E7E"/>
                </a:solidFill>
                <a:latin typeface="Calibri"/>
                <a:cs typeface="Calibri"/>
              </a:rPr>
              <a:t>solutions</a:t>
            </a:r>
            <a:r>
              <a:rPr sz="1600" spc="-50" dirty="0">
                <a:solidFill>
                  <a:srgbClr val="7E7E7E"/>
                </a:solidFill>
                <a:latin typeface="Calibri"/>
                <a:cs typeface="Calibri"/>
              </a:rPr>
              <a:t> </a:t>
            </a:r>
            <a:r>
              <a:rPr sz="1600" dirty="0">
                <a:solidFill>
                  <a:srgbClr val="7E7E7E"/>
                </a:solidFill>
                <a:latin typeface="Calibri"/>
                <a:cs typeface="Calibri"/>
              </a:rPr>
              <a:t>in</a:t>
            </a:r>
            <a:r>
              <a:rPr sz="1600" spc="-50" dirty="0">
                <a:solidFill>
                  <a:srgbClr val="7E7E7E"/>
                </a:solidFill>
                <a:latin typeface="Calibri"/>
                <a:cs typeface="Calibri"/>
              </a:rPr>
              <a:t> </a:t>
            </a:r>
            <a:r>
              <a:rPr sz="1600" spc="-20" dirty="0">
                <a:solidFill>
                  <a:srgbClr val="7E7E7E"/>
                </a:solidFill>
                <a:latin typeface="Calibri"/>
                <a:cs typeface="Calibri"/>
              </a:rPr>
              <a:t>HRM, </a:t>
            </a:r>
            <a:r>
              <a:rPr sz="1600" dirty="0">
                <a:solidFill>
                  <a:srgbClr val="7E7E7E"/>
                </a:solidFill>
                <a:latin typeface="Calibri"/>
                <a:cs typeface="Calibri"/>
              </a:rPr>
              <a:t>ERP</a:t>
            </a:r>
            <a:r>
              <a:rPr sz="1600" spc="-10" dirty="0">
                <a:solidFill>
                  <a:srgbClr val="7E7E7E"/>
                </a:solidFill>
                <a:latin typeface="Calibri"/>
                <a:cs typeface="Calibri"/>
              </a:rPr>
              <a:t> implementation,</a:t>
            </a:r>
            <a:r>
              <a:rPr sz="1600" spc="-20" dirty="0">
                <a:solidFill>
                  <a:srgbClr val="7E7E7E"/>
                </a:solidFill>
                <a:latin typeface="Calibri"/>
                <a:cs typeface="Calibri"/>
              </a:rPr>
              <a:t> </a:t>
            </a:r>
            <a:r>
              <a:rPr sz="1600" dirty="0">
                <a:solidFill>
                  <a:srgbClr val="7E7E7E"/>
                </a:solidFill>
                <a:latin typeface="Calibri"/>
                <a:cs typeface="Calibri"/>
              </a:rPr>
              <a:t>data</a:t>
            </a:r>
            <a:r>
              <a:rPr sz="1600" spc="-25" dirty="0">
                <a:solidFill>
                  <a:srgbClr val="7E7E7E"/>
                </a:solidFill>
                <a:latin typeface="Calibri"/>
                <a:cs typeface="Calibri"/>
              </a:rPr>
              <a:t> </a:t>
            </a:r>
            <a:r>
              <a:rPr sz="1600" dirty="0">
                <a:solidFill>
                  <a:srgbClr val="7E7E7E"/>
                </a:solidFill>
                <a:latin typeface="Calibri"/>
                <a:cs typeface="Calibri"/>
              </a:rPr>
              <a:t>analytics,</a:t>
            </a:r>
            <a:r>
              <a:rPr sz="1600" spc="-50" dirty="0">
                <a:solidFill>
                  <a:srgbClr val="7E7E7E"/>
                </a:solidFill>
                <a:latin typeface="Calibri"/>
                <a:cs typeface="Calibri"/>
              </a:rPr>
              <a:t> </a:t>
            </a:r>
            <a:r>
              <a:rPr sz="1600" dirty="0">
                <a:solidFill>
                  <a:srgbClr val="7E7E7E"/>
                </a:solidFill>
                <a:latin typeface="Calibri"/>
                <a:cs typeface="Calibri"/>
              </a:rPr>
              <a:t>and</a:t>
            </a:r>
            <a:r>
              <a:rPr sz="1600" spc="-30" dirty="0">
                <a:solidFill>
                  <a:srgbClr val="7E7E7E"/>
                </a:solidFill>
                <a:latin typeface="Calibri"/>
                <a:cs typeface="Calibri"/>
              </a:rPr>
              <a:t> </a:t>
            </a:r>
            <a:r>
              <a:rPr sz="1600" dirty="0">
                <a:solidFill>
                  <a:srgbClr val="7E7E7E"/>
                </a:solidFill>
                <a:latin typeface="Calibri"/>
                <a:cs typeface="Calibri"/>
              </a:rPr>
              <a:t>mobile</a:t>
            </a:r>
            <a:r>
              <a:rPr sz="1600" spc="-20" dirty="0">
                <a:solidFill>
                  <a:srgbClr val="7E7E7E"/>
                </a:solidFill>
                <a:latin typeface="Calibri"/>
                <a:cs typeface="Calibri"/>
              </a:rPr>
              <a:t> </a:t>
            </a:r>
            <a:r>
              <a:rPr sz="1600" dirty="0">
                <a:solidFill>
                  <a:srgbClr val="7E7E7E"/>
                </a:solidFill>
                <a:latin typeface="Calibri"/>
                <a:cs typeface="Calibri"/>
              </a:rPr>
              <a:t>apps</a:t>
            </a:r>
            <a:r>
              <a:rPr sz="1600" spc="-20" dirty="0">
                <a:solidFill>
                  <a:srgbClr val="7E7E7E"/>
                </a:solidFill>
                <a:latin typeface="Calibri"/>
                <a:cs typeface="Calibri"/>
              </a:rPr>
              <a:t> </a:t>
            </a:r>
            <a:r>
              <a:rPr sz="1600" dirty="0">
                <a:solidFill>
                  <a:srgbClr val="7E7E7E"/>
                </a:solidFill>
                <a:latin typeface="Calibri"/>
                <a:cs typeface="Calibri"/>
              </a:rPr>
              <a:t>to</a:t>
            </a:r>
            <a:r>
              <a:rPr sz="1600" spc="-10" dirty="0">
                <a:solidFill>
                  <a:srgbClr val="7E7E7E"/>
                </a:solidFill>
                <a:latin typeface="Calibri"/>
                <a:cs typeface="Calibri"/>
              </a:rPr>
              <a:t> major </a:t>
            </a:r>
            <a:r>
              <a:rPr sz="1600" dirty="0">
                <a:solidFill>
                  <a:srgbClr val="7E7E7E"/>
                </a:solidFill>
                <a:latin typeface="Calibri"/>
                <a:cs typeface="Calibri"/>
              </a:rPr>
              <a:t>companies</a:t>
            </a:r>
            <a:r>
              <a:rPr sz="1600" spc="-45" dirty="0">
                <a:solidFill>
                  <a:srgbClr val="7E7E7E"/>
                </a:solidFill>
                <a:latin typeface="Calibri"/>
                <a:cs typeface="Calibri"/>
              </a:rPr>
              <a:t> </a:t>
            </a:r>
            <a:r>
              <a:rPr sz="1600" dirty="0">
                <a:solidFill>
                  <a:srgbClr val="7E7E7E"/>
                </a:solidFill>
                <a:latin typeface="Calibri"/>
                <a:cs typeface="Calibri"/>
              </a:rPr>
              <a:t>like</a:t>
            </a:r>
            <a:r>
              <a:rPr sz="1600" spc="-45" dirty="0">
                <a:solidFill>
                  <a:srgbClr val="7E7E7E"/>
                </a:solidFill>
                <a:latin typeface="Calibri"/>
                <a:cs typeface="Calibri"/>
              </a:rPr>
              <a:t> </a:t>
            </a:r>
            <a:r>
              <a:rPr sz="1600" dirty="0">
                <a:solidFill>
                  <a:srgbClr val="7E7E7E"/>
                </a:solidFill>
                <a:latin typeface="Calibri"/>
                <a:cs typeface="Calibri"/>
              </a:rPr>
              <a:t>Baxter</a:t>
            </a:r>
            <a:r>
              <a:rPr sz="1600" spc="-35" dirty="0">
                <a:solidFill>
                  <a:srgbClr val="7E7E7E"/>
                </a:solidFill>
                <a:latin typeface="Calibri"/>
                <a:cs typeface="Calibri"/>
              </a:rPr>
              <a:t> </a:t>
            </a:r>
            <a:r>
              <a:rPr sz="1600" spc="-10" dirty="0">
                <a:solidFill>
                  <a:srgbClr val="7E7E7E"/>
                </a:solidFill>
                <a:latin typeface="Calibri"/>
                <a:cs typeface="Calibri"/>
              </a:rPr>
              <a:t>Healthcare,</a:t>
            </a:r>
            <a:r>
              <a:rPr sz="1600" spc="-40" dirty="0">
                <a:solidFill>
                  <a:srgbClr val="7E7E7E"/>
                </a:solidFill>
                <a:latin typeface="Calibri"/>
                <a:cs typeface="Calibri"/>
              </a:rPr>
              <a:t> </a:t>
            </a:r>
            <a:r>
              <a:rPr sz="1600" dirty="0">
                <a:solidFill>
                  <a:srgbClr val="7E7E7E"/>
                </a:solidFill>
                <a:latin typeface="Calibri"/>
                <a:cs typeface="Calibri"/>
              </a:rPr>
              <a:t>J&amp;J,</a:t>
            </a:r>
            <a:r>
              <a:rPr sz="1600" spc="-25" dirty="0">
                <a:solidFill>
                  <a:srgbClr val="7E7E7E"/>
                </a:solidFill>
                <a:latin typeface="Calibri"/>
                <a:cs typeface="Calibri"/>
              </a:rPr>
              <a:t> </a:t>
            </a:r>
            <a:r>
              <a:rPr sz="1600" dirty="0">
                <a:solidFill>
                  <a:srgbClr val="7E7E7E"/>
                </a:solidFill>
                <a:latin typeface="Calibri"/>
                <a:cs typeface="Calibri"/>
              </a:rPr>
              <a:t>and</a:t>
            </a:r>
            <a:r>
              <a:rPr sz="1600" spc="-40" dirty="0">
                <a:solidFill>
                  <a:srgbClr val="7E7E7E"/>
                </a:solidFill>
                <a:latin typeface="Calibri"/>
                <a:cs typeface="Calibri"/>
              </a:rPr>
              <a:t> eir. </a:t>
            </a:r>
            <a:r>
              <a:rPr sz="1600" spc="-10" dirty="0">
                <a:solidFill>
                  <a:srgbClr val="7E7E7E"/>
                </a:solidFill>
                <a:latin typeface="Calibri"/>
                <a:cs typeface="Calibri"/>
              </a:rPr>
              <a:t>Originally established</a:t>
            </a:r>
            <a:r>
              <a:rPr sz="1600" spc="-40" dirty="0">
                <a:solidFill>
                  <a:srgbClr val="7E7E7E"/>
                </a:solidFill>
                <a:latin typeface="Calibri"/>
                <a:cs typeface="Calibri"/>
              </a:rPr>
              <a:t> </a:t>
            </a:r>
            <a:r>
              <a:rPr sz="1600" dirty="0">
                <a:solidFill>
                  <a:srgbClr val="7E7E7E"/>
                </a:solidFill>
                <a:latin typeface="Calibri"/>
                <a:cs typeface="Calibri"/>
              </a:rPr>
              <a:t>in</a:t>
            </a:r>
            <a:r>
              <a:rPr sz="1600" spc="-35" dirty="0">
                <a:solidFill>
                  <a:srgbClr val="7E7E7E"/>
                </a:solidFill>
                <a:latin typeface="Calibri"/>
                <a:cs typeface="Calibri"/>
              </a:rPr>
              <a:t> </a:t>
            </a:r>
            <a:r>
              <a:rPr sz="1600" dirty="0">
                <a:solidFill>
                  <a:srgbClr val="7E7E7E"/>
                </a:solidFill>
                <a:latin typeface="Calibri"/>
                <a:cs typeface="Calibri"/>
              </a:rPr>
              <a:t>Belgium</a:t>
            </a:r>
            <a:r>
              <a:rPr sz="1600" spc="-25" dirty="0">
                <a:solidFill>
                  <a:srgbClr val="7E7E7E"/>
                </a:solidFill>
                <a:latin typeface="Calibri"/>
                <a:cs typeface="Calibri"/>
              </a:rPr>
              <a:t> </a:t>
            </a:r>
            <a:r>
              <a:rPr sz="1600" dirty="0">
                <a:solidFill>
                  <a:srgbClr val="7E7E7E"/>
                </a:solidFill>
                <a:latin typeface="Calibri"/>
                <a:cs typeface="Calibri"/>
              </a:rPr>
              <a:t>and</a:t>
            </a:r>
            <a:r>
              <a:rPr sz="1600" spc="-30" dirty="0">
                <a:solidFill>
                  <a:srgbClr val="7E7E7E"/>
                </a:solidFill>
                <a:latin typeface="Calibri"/>
                <a:cs typeface="Calibri"/>
              </a:rPr>
              <a:t> </a:t>
            </a:r>
            <a:r>
              <a:rPr sz="1600" dirty="0">
                <a:solidFill>
                  <a:srgbClr val="7E7E7E"/>
                </a:solidFill>
                <a:latin typeface="Calibri"/>
                <a:cs typeface="Calibri"/>
              </a:rPr>
              <a:t>now based</a:t>
            </a:r>
            <a:r>
              <a:rPr sz="1600" spc="-30" dirty="0">
                <a:solidFill>
                  <a:srgbClr val="7E7E7E"/>
                </a:solidFill>
                <a:latin typeface="Calibri"/>
                <a:cs typeface="Calibri"/>
              </a:rPr>
              <a:t> </a:t>
            </a:r>
            <a:r>
              <a:rPr sz="1600" dirty="0">
                <a:solidFill>
                  <a:srgbClr val="7E7E7E"/>
                </a:solidFill>
                <a:latin typeface="Calibri"/>
                <a:cs typeface="Calibri"/>
              </a:rPr>
              <a:t>in</a:t>
            </a:r>
            <a:r>
              <a:rPr sz="1600" spc="-35" dirty="0">
                <a:solidFill>
                  <a:srgbClr val="7E7E7E"/>
                </a:solidFill>
                <a:latin typeface="Calibri"/>
                <a:cs typeface="Calibri"/>
              </a:rPr>
              <a:t> </a:t>
            </a:r>
            <a:r>
              <a:rPr sz="1600" dirty="0">
                <a:solidFill>
                  <a:srgbClr val="7E7E7E"/>
                </a:solidFill>
                <a:latin typeface="Calibri"/>
                <a:cs typeface="Calibri"/>
              </a:rPr>
              <a:t>Ireland</a:t>
            </a:r>
            <a:r>
              <a:rPr sz="1600" spc="-25" dirty="0">
                <a:solidFill>
                  <a:srgbClr val="7E7E7E"/>
                </a:solidFill>
                <a:latin typeface="Calibri"/>
                <a:cs typeface="Calibri"/>
              </a:rPr>
              <a:t> </a:t>
            </a:r>
            <a:r>
              <a:rPr sz="1600" dirty="0">
                <a:solidFill>
                  <a:srgbClr val="7E7E7E"/>
                </a:solidFill>
                <a:latin typeface="Calibri"/>
                <a:cs typeface="Calibri"/>
              </a:rPr>
              <a:t>since</a:t>
            </a:r>
            <a:r>
              <a:rPr sz="1600" spc="-25" dirty="0">
                <a:solidFill>
                  <a:srgbClr val="7E7E7E"/>
                </a:solidFill>
                <a:latin typeface="Calibri"/>
                <a:cs typeface="Calibri"/>
              </a:rPr>
              <a:t> </a:t>
            </a:r>
            <a:r>
              <a:rPr sz="1600" spc="-10" dirty="0">
                <a:solidFill>
                  <a:srgbClr val="7E7E7E"/>
                </a:solidFill>
                <a:latin typeface="Calibri"/>
                <a:cs typeface="Calibri"/>
              </a:rPr>
              <a:t>2017.</a:t>
            </a:r>
            <a:endParaRPr sz="1600">
              <a:latin typeface="Calibri"/>
              <a:cs typeface="Calibri"/>
            </a:endParaRPr>
          </a:p>
        </p:txBody>
      </p:sp>
      <p:sp>
        <p:nvSpPr>
          <p:cNvPr id="4" name="object 4"/>
          <p:cNvSpPr txBox="1"/>
          <p:nvPr/>
        </p:nvSpPr>
        <p:spPr>
          <a:xfrm>
            <a:off x="2966466" y="3012439"/>
            <a:ext cx="5459095" cy="173228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E7E7E"/>
                </a:solidFill>
                <a:latin typeface="Calibri"/>
                <a:cs typeface="Calibri"/>
              </a:rPr>
              <a:t>Numla</a:t>
            </a:r>
            <a:r>
              <a:rPr sz="1600" spc="-45" dirty="0">
                <a:solidFill>
                  <a:srgbClr val="7E7E7E"/>
                </a:solidFill>
                <a:latin typeface="Calibri"/>
                <a:cs typeface="Calibri"/>
              </a:rPr>
              <a:t> </a:t>
            </a:r>
            <a:r>
              <a:rPr sz="1600" dirty="0">
                <a:solidFill>
                  <a:srgbClr val="7E7E7E"/>
                </a:solidFill>
                <a:latin typeface="Calibri"/>
                <a:cs typeface="Calibri"/>
              </a:rPr>
              <a:t>is</a:t>
            </a:r>
            <a:r>
              <a:rPr sz="1600" spc="-30" dirty="0">
                <a:solidFill>
                  <a:srgbClr val="7E7E7E"/>
                </a:solidFill>
                <a:latin typeface="Calibri"/>
                <a:cs typeface="Calibri"/>
              </a:rPr>
              <a:t> </a:t>
            </a:r>
            <a:r>
              <a:rPr sz="1600" dirty="0">
                <a:solidFill>
                  <a:srgbClr val="7E7E7E"/>
                </a:solidFill>
                <a:latin typeface="Calibri"/>
                <a:cs typeface="Calibri"/>
              </a:rPr>
              <a:t>Odoo</a:t>
            </a:r>
            <a:r>
              <a:rPr sz="1600" spc="-10" dirty="0">
                <a:solidFill>
                  <a:srgbClr val="7E7E7E"/>
                </a:solidFill>
                <a:latin typeface="Calibri"/>
                <a:cs typeface="Calibri"/>
              </a:rPr>
              <a:t> international</a:t>
            </a:r>
            <a:r>
              <a:rPr sz="1600" spc="-45" dirty="0">
                <a:solidFill>
                  <a:srgbClr val="7E7E7E"/>
                </a:solidFill>
                <a:latin typeface="Calibri"/>
                <a:cs typeface="Calibri"/>
              </a:rPr>
              <a:t> </a:t>
            </a:r>
            <a:r>
              <a:rPr sz="1600" dirty="0">
                <a:solidFill>
                  <a:srgbClr val="7E7E7E"/>
                </a:solidFill>
                <a:latin typeface="Calibri"/>
                <a:cs typeface="Calibri"/>
              </a:rPr>
              <a:t>partner</a:t>
            </a:r>
            <a:r>
              <a:rPr sz="1600" spc="-30" dirty="0">
                <a:solidFill>
                  <a:srgbClr val="7E7E7E"/>
                </a:solidFill>
                <a:latin typeface="Calibri"/>
                <a:cs typeface="Calibri"/>
              </a:rPr>
              <a:t> </a:t>
            </a:r>
            <a:r>
              <a:rPr sz="1600" dirty="0">
                <a:solidFill>
                  <a:srgbClr val="7E7E7E"/>
                </a:solidFill>
                <a:latin typeface="Calibri"/>
                <a:cs typeface="Calibri"/>
              </a:rPr>
              <a:t>since</a:t>
            </a:r>
            <a:r>
              <a:rPr sz="1600" spc="-30" dirty="0">
                <a:solidFill>
                  <a:srgbClr val="7E7E7E"/>
                </a:solidFill>
                <a:latin typeface="Calibri"/>
                <a:cs typeface="Calibri"/>
              </a:rPr>
              <a:t> </a:t>
            </a:r>
            <a:r>
              <a:rPr sz="1600" dirty="0">
                <a:solidFill>
                  <a:srgbClr val="7E7E7E"/>
                </a:solidFill>
                <a:latin typeface="Calibri"/>
                <a:cs typeface="Calibri"/>
              </a:rPr>
              <a:t>2017</a:t>
            </a:r>
            <a:r>
              <a:rPr sz="1600" spc="-5" dirty="0">
                <a:solidFill>
                  <a:srgbClr val="7E7E7E"/>
                </a:solidFill>
                <a:latin typeface="Calibri"/>
                <a:cs typeface="Calibri"/>
              </a:rPr>
              <a:t> </a:t>
            </a:r>
            <a:r>
              <a:rPr sz="1600" dirty="0">
                <a:solidFill>
                  <a:srgbClr val="7E7E7E"/>
                </a:solidFill>
                <a:latin typeface="Calibri"/>
                <a:cs typeface="Calibri"/>
              </a:rPr>
              <a:t>in</a:t>
            </a:r>
            <a:r>
              <a:rPr sz="1600" spc="-30" dirty="0">
                <a:solidFill>
                  <a:srgbClr val="7E7E7E"/>
                </a:solidFill>
                <a:latin typeface="Calibri"/>
                <a:cs typeface="Calibri"/>
              </a:rPr>
              <a:t> </a:t>
            </a:r>
            <a:r>
              <a:rPr sz="1600" dirty="0">
                <a:solidFill>
                  <a:srgbClr val="7E7E7E"/>
                </a:solidFill>
                <a:latin typeface="Calibri"/>
                <a:cs typeface="Calibri"/>
              </a:rPr>
              <a:t>Europe,</a:t>
            </a:r>
            <a:r>
              <a:rPr sz="1600" spc="-15" dirty="0">
                <a:solidFill>
                  <a:srgbClr val="7E7E7E"/>
                </a:solidFill>
                <a:latin typeface="Calibri"/>
                <a:cs typeface="Calibri"/>
              </a:rPr>
              <a:t> </a:t>
            </a:r>
            <a:r>
              <a:rPr sz="1600" spc="-20" dirty="0">
                <a:solidFill>
                  <a:srgbClr val="7E7E7E"/>
                </a:solidFill>
                <a:latin typeface="Calibri"/>
                <a:cs typeface="Calibri"/>
              </a:rPr>
              <a:t>USA, </a:t>
            </a:r>
            <a:r>
              <a:rPr sz="1600" dirty="0">
                <a:solidFill>
                  <a:srgbClr val="7E7E7E"/>
                </a:solidFill>
                <a:latin typeface="Calibri"/>
                <a:cs typeface="Calibri"/>
              </a:rPr>
              <a:t>and</a:t>
            </a:r>
            <a:r>
              <a:rPr sz="1600" spc="-60" dirty="0">
                <a:solidFill>
                  <a:srgbClr val="7E7E7E"/>
                </a:solidFill>
                <a:latin typeface="Calibri"/>
                <a:cs typeface="Calibri"/>
              </a:rPr>
              <a:t> </a:t>
            </a:r>
            <a:r>
              <a:rPr sz="1600" dirty="0">
                <a:solidFill>
                  <a:srgbClr val="7E7E7E"/>
                </a:solidFill>
                <a:latin typeface="Calibri"/>
                <a:cs typeface="Calibri"/>
              </a:rPr>
              <a:t>Canada.</a:t>
            </a:r>
            <a:r>
              <a:rPr sz="1600" spc="-60" dirty="0">
                <a:solidFill>
                  <a:srgbClr val="7E7E7E"/>
                </a:solidFill>
                <a:latin typeface="Calibri"/>
                <a:cs typeface="Calibri"/>
              </a:rPr>
              <a:t> </a:t>
            </a:r>
            <a:r>
              <a:rPr sz="1600" dirty="0">
                <a:solidFill>
                  <a:srgbClr val="7E7E7E"/>
                </a:solidFill>
                <a:latin typeface="Calibri"/>
                <a:cs typeface="Calibri"/>
              </a:rPr>
              <a:t>We</a:t>
            </a:r>
            <a:r>
              <a:rPr sz="1600" spc="-30" dirty="0">
                <a:solidFill>
                  <a:srgbClr val="7E7E7E"/>
                </a:solidFill>
                <a:latin typeface="Calibri"/>
                <a:cs typeface="Calibri"/>
              </a:rPr>
              <a:t> </a:t>
            </a:r>
            <a:r>
              <a:rPr sz="1600" dirty="0">
                <a:solidFill>
                  <a:srgbClr val="7E7E7E"/>
                </a:solidFill>
                <a:latin typeface="Calibri"/>
                <a:cs typeface="Calibri"/>
              </a:rPr>
              <a:t>are</a:t>
            </a:r>
            <a:r>
              <a:rPr sz="1600" spc="-45" dirty="0">
                <a:solidFill>
                  <a:srgbClr val="7E7E7E"/>
                </a:solidFill>
                <a:latin typeface="Calibri"/>
                <a:cs typeface="Calibri"/>
              </a:rPr>
              <a:t> </a:t>
            </a:r>
            <a:r>
              <a:rPr sz="1600" dirty="0">
                <a:solidFill>
                  <a:srgbClr val="7E7E7E"/>
                </a:solidFill>
                <a:latin typeface="Calibri"/>
                <a:cs typeface="Calibri"/>
              </a:rPr>
              <a:t>ISO27001, ISO9001</a:t>
            </a:r>
            <a:r>
              <a:rPr sz="1600" spc="-25" dirty="0">
                <a:solidFill>
                  <a:srgbClr val="7E7E7E"/>
                </a:solidFill>
                <a:latin typeface="Calibri"/>
                <a:cs typeface="Calibri"/>
              </a:rPr>
              <a:t> </a:t>
            </a:r>
            <a:r>
              <a:rPr sz="1600" dirty="0">
                <a:solidFill>
                  <a:srgbClr val="7E7E7E"/>
                </a:solidFill>
                <a:latin typeface="Calibri"/>
                <a:cs typeface="Calibri"/>
              </a:rPr>
              <a:t>certified,</a:t>
            </a:r>
            <a:r>
              <a:rPr sz="1600" spc="-40" dirty="0">
                <a:solidFill>
                  <a:srgbClr val="7E7E7E"/>
                </a:solidFill>
                <a:latin typeface="Calibri"/>
                <a:cs typeface="Calibri"/>
              </a:rPr>
              <a:t> </a:t>
            </a:r>
            <a:r>
              <a:rPr sz="1600" dirty="0">
                <a:solidFill>
                  <a:srgbClr val="7E7E7E"/>
                </a:solidFill>
                <a:latin typeface="Calibri"/>
                <a:cs typeface="Calibri"/>
              </a:rPr>
              <a:t>and</a:t>
            </a:r>
            <a:r>
              <a:rPr sz="1600" spc="-60" dirty="0">
                <a:solidFill>
                  <a:srgbClr val="7E7E7E"/>
                </a:solidFill>
                <a:latin typeface="Calibri"/>
                <a:cs typeface="Calibri"/>
              </a:rPr>
              <a:t> </a:t>
            </a:r>
            <a:r>
              <a:rPr sz="1600" spc="-20" dirty="0">
                <a:solidFill>
                  <a:srgbClr val="7E7E7E"/>
                </a:solidFill>
                <a:latin typeface="Calibri"/>
                <a:cs typeface="Calibri"/>
              </a:rPr>
              <a:t>GDPR </a:t>
            </a:r>
            <a:r>
              <a:rPr sz="1600" dirty="0">
                <a:solidFill>
                  <a:srgbClr val="7E7E7E"/>
                </a:solidFill>
                <a:latin typeface="Calibri"/>
                <a:cs typeface="Calibri"/>
              </a:rPr>
              <a:t>compliant.</a:t>
            </a:r>
            <a:r>
              <a:rPr sz="1600" spc="265" dirty="0">
                <a:solidFill>
                  <a:srgbClr val="7E7E7E"/>
                </a:solidFill>
                <a:latin typeface="Calibri"/>
                <a:cs typeface="Calibri"/>
              </a:rPr>
              <a:t> </a:t>
            </a:r>
            <a:r>
              <a:rPr sz="1600" dirty="0">
                <a:solidFill>
                  <a:srgbClr val="7E7E7E"/>
                </a:solidFill>
                <a:latin typeface="Calibri"/>
                <a:cs typeface="Calibri"/>
              </a:rPr>
              <a:t>At</a:t>
            </a:r>
            <a:r>
              <a:rPr sz="1600" spc="-35" dirty="0">
                <a:solidFill>
                  <a:srgbClr val="7E7E7E"/>
                </a:solidFill>
                <a:latin typeface="Calibri"/>
                <a:cs typeface="Calibri"/>
              </a:rPr>
              <a:t> </a:t>
            </a:r>
            <a:r>
              <a:rPr sz="1600" dirty="0">
                <a:solidFill>
                  <a:srgbClr val="7E7E7E"/>
                </a:solidFill>
                <a:latin typeface="Calibri"/>
                <a:cs typeface="Calibri"/>
              </a:rPr>
              <a:t>Numla,</a:t>
            </a:r>
            <a:r>
              <a:rPr sz="1600" spc="-45" dirty="0">
                <a:solidFill>
                  <a:srgbClr val="7E7E7E"/>
                </a:solidFill>
                <a:latin typeface="Calibri"/>
                <a:cs typeface="Calibri"/>
              </a:rPr>
              <a:t> </a:t>
            </a:r>
            <a:r>
              <a:rPr sz="1600" dirty="0">
                <a:solidFill>
                  <a:srgbClr val="7E7E7E"/>
                </a:solidFill>
                <a:latin typeface="Calibri"/>
                <a:cs typeface="Calibri"/>
              </a:rPr>
              <a:t>we're</a:t>
            </a:r>
            <a:r>
              <a:rPr sz="1600" spc="-5" dirty="0">
                <a:solidFill>
                  <a:srgbClr val="7E7E7E"/>
                </a:solidFill>
                <a:latin typeface="Calibri"/>
                <a:cs typeface="Calibri"/>
              </a:rPr>
              <a:t> </a:t>
            </a:r>
            <a:r>
              <a:rPr sz="1600" dirty="0">
                <a:solidFill>
                  <a:srgbClr val="7E7E7E"/>
                </a:solidFill>
                <a:latin typeface="Calibri"/>
                <a:cs typeface="Calibri"/>
              </a:rPr>
              <a:t>a</a:t>
            </a:r>
            <a:r>
              <a:rPr sz="1600" spc="-40" dirty="0">
                <a:solidFill>
                  <a:srgbClr val="7E7E7E"/>
                </a:solidFill>
                <a:latin typeface="Calibri"/>
                <a:cs typeface="Calibri"/>
              </a:rPr>
              <a:t> </a:t>
            </a:r>
            <a:r>
              <a:rPr sz="1600" dirty="0">
                <a:solidFill>
                  <a:srgbClr val="7E7E7E"/>
                </a:solidFill>
                <a:latin typeface="Calibri"/>
                <a:cs typeface="Calibri"/>
              </a:rPr>
              <a:t>team</a:t>
            </a:r>
            <a:r>
              <a:rPr sz="1600" spc="-40" dirty="0">
                <a:solidFill>
                  <a:srgbClr val="7E7E7E"/>
                </a:solidFill>
                <a:latin typeface="Calibri"/>
                <a:cs typeface="Calibri"/>
              </a:rPr>
              <a:t> </a:t>
            </a:r>
            <a:r>
              <a:rPr sz="1600" dirty="0">
                <a:solidFill>
                  <a:srgbClr val="7E7E7E"/>
                </a:solidFill>
                <a:latin typeface="Calibri"/>
                <a:cs typeface="Calibri"/>
              </a:rPr>
              <a:t>of</a:t>
            </a:r>
            <a:r>
              <a:rPr sz="1600" spc="-30" dirty="0">
                <a:solidFill>
                  <a:srgbClr val="7E7E7E"/>
                </a:solidFill>
                <a:latin typeface="Calibri"/>
                <a:cs typeface="Calibri"/>
              </a:rPr>
              <a:t> </a:t>
            </a:r>
            <a:r>
              <a:rPr sz="1600" dirty="0">
                <a:solidFill>
                  <a:srgbClr val="7E7E7E"/>
                </a:solidFill>
                <a:latin typeface="Calibri"/>
                <a:cs typeface="Calibri"/>
              </a:rPr>
              <a:t>45</a:t>
            </a:r>
            <a:r>
              <a:rPr sz="1600" spc="-35" dirty="0">
                <a:solidFill>
                  <a:srgbClr val="7E7E7E"/>
                </a:solidFill>
                <a:latin typeface="Calibri"/>
                <a:cs typeface="Calibri"/>
              </a:rPr>
              <a:t> </a:t>
            </a:r>
            <a:r>
              <a:rPr sz="1600" dirty="0">
                <a:solidFill>
                  <a:srgbClr val="7E7E7E"/>
                </a:solidFill>
                <a:latin typeface="Calibri"/>
                <a:cs typeface="Calibri"/>
              </a:rPr>
              <a:t>passionate</a:t>
            </a:r>
            <a:r>
              <a:rPr sz="1600" spc="-55" dirty="0">
                <a:solidFill>
                  <a:srgbClr val="7E7E7E"/>
                </a:solidFill>
                <a:latin typeface="Calibri"/>
                <a:cs typeface="Calibri"/>
              </a:rPr>
              <a:t> </a:t>
            </a:r>
            <a:r>
              <a:rPr sz="1600" spc="-10" dirty="0">
                <a:solidFill>
                  <a:srgbClr val="7E7E7E"/>
                </a:solidFill>
                <a:latin typeface="Calibri"/>
                <a:cs typeface="Calibri"/>
              </a:rPr>
              <a:t>professionals </a:t>
            </a:r>
            <a:r>
              <a:rPr sz="1600" dirty="0">
                <a:solidFill>
                  <a:srgbClr val="7E7E7E"/>
                </a:solidFill>
                <a:latin typeface="Calibri"/>
                <a:cs typeface="Calibri"/>
              </a:rPr>
              <a:t>with</a:t>
            </a:r>
            <a:r>
              <a:rPr sz="1600" spc="-35" dirty="0">
                <a:solidFill>
                  <a:srgbClr val="7E7E7E"/>
                </a:solidFill>
                <a:latin typeface="Calibri"/>
                <a:cs typeface="Calibri"/>
              </a:rPr>
              <a:t> </a:t>
            </a:r>
            <a:r>
              <a:rPr sz="1600" dirty="0">
                <a:solidFill>
                  <a:srgbClr val="7E7E7E"/>
                </a:solidFill>
                <a:latin typeface="Calibri"/>
                <a:cs typeface="Calibri"/>
              </a:rPr>
              <a:t>offices</a:t>
            </a:r>
            <a:r>
              <a:rPr sz="1600" spc="-30" dirty="0">
                <a:solidFill>
                  <a:srgbClr val="7E7E7E"/>
                </a:solidFill>
                <a:latin typeface="Calibri"/>
                <a:cs typeface="Calibri"/>
              </a:rPr>
              <a:t> </a:t>
            </a:r>
            <a:r>
              <a:rPr sz="1600" dirty="0">
                <a:solidFill>
                  <a:srgbClr val="7E7E7E"/>
                </a:solidFill>
                <a:latin typeface="Calibri"/>
                <a:cs typeface="Calibri"/>
              </a:rPr>
              <a:t>in</a:t>
            </a:r>
            <a:r>
              <a:rPr sz="1600" spc="-40" dirty="0">
                <a:solidFill>
                  <a:srgbClr val="7E7E7E"/>
                </a:solidFill>
                <a:latin typeface="Calibri"/>
                <a:cs typeface="Calibri"/>
              </a:rPr>
              <a:t> </a:t>
            </a:r>
            <a:r>
              <a:rPr sz="1600" dirty="0">
                <a:solidFill>
                  <a:srgbClr val="7E7E7E"/>
                </a:solidFill>
                <a:latin typeface="Calibri"/>
                <a:cs typeface="Calibri"/>
              </a:rPr>
              <a:t>Dublin,</a:t>
            </a:r>
            <a:r>
              <a:rPr sz="1600" spc="-45" dirty="0">
                <a:solidFill>
                  <a:srgbClr val="7E7E7E"/>
                </a:solidFill>
                <a:latin typeface="Calibri"/>
                <a:cs typeface="Calibri"/>
              </a:rPr>
              <a:t> </a:t>
            </a:r>
            <a:r>
              <a:rPr sz="1600" dirty="0">
                <a:solidFill>
                  <a:srgbClr val="7E7E7E"/>
                </a:solidFill>
                <a:latin typeface="Calibri"/>
                <a:cs typeface="Calibri"/>
              </a:rPr>
              <a:t>San</a:t>
            </a:r>
            <a:r>
              <a:rPr sz="1600" spc="-35" dirty="0">
                <a:solidFill>
                  <a:srgbClr val="7E7E7E"/>
                </a:solidFill>
                <a:latin typeface="Calibri"/>
                <a:cs typeface="Calibri"/>
              </a:rPr>
              <a:t> </a:t>
            </a:r>
            <a:r>
              <a:rPr sz="1600" spc="-10" dirty="0">
                <a:solidFill>
                  <a:srgbClr val="7E7E7E"/>
                </a:solidFill>
                <a:latin typeface="Calibri"/>
                <a:cs typeface="Calibri"/>
              </a:rPr>
              <a:t>Francisco,</a:t>
            </a:r>
            <a:r>
              <a:rPr sz="1600" spc="-20" dirty="0">
                <a:solidFill>
                  <a:srgbClr val="7E7E7E"/>
                </a:solidFill>
                <a:latin typeface="Calibri"/>
                <a:cs typeface="Calibri"/>
              </a:rPr>
              <a:t> </a:t>
            </a:r>
            <a:r>
              <a:rPr sz="1600" spc="-30" dirty="0">
                <a:solidFill>
                  <a:srgbClr val="7E7E7E"/>
                </a:solidFill>
                <a:latin typeface="Calibri"/>
                <a:cs typeface="Calibri"/>
              </a:rPr>
              <a:t>Toronto,</a:t>
            </a:r>
            <a:r>
              <a:rPr sz="1600" spc="-5" dirty="0">
                <a:solidFill>
                  <a:srgbClr val="7E7E7E"/>
                </a:solidFill>
                <a:latin typeface="Calibri"/>
                <a:cs typeface="Calibri"/>
              </a:rPr>
              <a:t> </a:t>
            </a:r>
            <a:r>
              <a:rPr sz="1600" dirty="0">
                <a:solidFill>
                  <a:srgbClr val="7E7E7E"/>
                </a:solidFill>
                <a:latin typeface="Calibri"/>
                <a:cs typeface="Calibri"/>
              </a:rPr>
              <a:t>Brussels,</a:t>
            </a:r>
            <a:r>
              <a:rPr sz="1600" spc="-10" dirty="0">
                <a:solidFill>
                  <a:srgbClr val="7E7E7E"/>
                </a:solidFill>
                <a:latin typeface="Calibri"/>
                <a:cs typeface="Calibri"/>
              </a:rPr>
              <a:t> </a:t>
            </a:r>
            <a:r>
              <a:rPr sz="1600" spc="-25" dirty="0">
                <a:solidFill>
                  <a:srgbClr val="7E7E7E"/>
                </a:solidFill>
                <a:latin typeface="Calibri"/>
                <a:cs typeface="Calibri"/>
              </a:rPr>
              <a:t>and </a:t>
            </a:r>
            <a:r>
              <a:rPr sz="1600" dirty="0">
                <a:solidFill>
                  <a:srgbClr val="7E7E7E"/>
                </a:solidFill>
                <a:latin typeface="Calibri"/>
                <a:cs typeface="Calibri"/>
              </a:rPr>
              <a:t>Riyadh,</a:t>
            </a:r>
            <a:r>
              <a:rPr sz="1600" spc="-40" dirty="0">
                <a:solidFill>
                  <a:srgbClr val="7E7E7E"/>
                </a:solidFill>
                <a:latin typeface="Calibri"/>
                <a:cs typeface="Calibri"/>
              </a:rPr>
              <a:t> </a:t>
            </a:r>
            <a:r>
              <a:rPr sz="1600" dirty="0">
                <a:solidFill>
                  <a:srgbClr val="7E7E7E"/>
                </a:solidFill>
                <a:latin typeface="Calibri"/>
                <a:cs typeface="Calibri"/>
              </a:rPr>
              <a:t>dedicated</a:t>
            </a:r>
            <a:r>
              <a:rPr sz="1600" spc="-50" dirty="0">
                <a:solidFill>
                  <a:srgbClr val="7E7E7E"/>
                </a:solidFill>
                <a:latin typeface="Calibri"/>
                <a:cs typeface="Calibri"/>
              </a:rPr>
              <a:t> </a:t>
            </a:r>
            <a:r>
              <a:rPr sz="1600" dirty="0">
                <a:solidFill>
                  <a:srgbClr val="7E7E7E"/>
                </a:solidFill>
                <a:latin typeface="Calibri"/>
                <a:cs typeface="Calibri"/>
              </a:rPr>
              <a:t>to</a:t>
            </a:r>
            <a:r>
              <a:rPr sz="1600" spc="-25" dirty="0">
                <a:solidFill>
                  <a:srgbClr val="7E7E7E"/>
                </a:solidFill>
                <a:latin typeface="Calibri"/>
                <a:cs typeface="Calibri"/>
              </a:rPr>
              <a:t> </a:t>
            </a:r>
            <a:r>
              <a:rPr sz="1600" dirty="0">
                <a:solidFill>
                  <a:srgbClr val="7E7E7E"/>
                </a:solidFill>
                <a:latin typeface="Calibri"/>
                <a:cs typeface="Calibri"/>
              </a:rPr>
              <a:t>serving</a:t>
            </a:r>
            <a:r>
              <a:rPr sz="1600" spc="-25" dirty="0">
                <a:solidFill>
                  <a:srgbClr val="7E7E7E"/>
                </a:solidFill>
                <a:latin typeface="Calibri"/>
                <a:cs typeface="Calibri"/>
              </a:rPr>
              <a:t> </a:t>
            </a:r>
            <a:r>
              <a:rPr sz="1600" dirty="0">
                <a:solidFill>
                  <a:srgbClr val="7E7E7E"/>
                </a:solidFill>
                <a:latin typeface="Calibri"/>
                <a:cs typeface="Calibri"/>
              </a:rPr>
              <a:t>you</a:t>
            </a:r>
            <a:r>
              <a:rPr sz="1600" spc="-30" dirty="0">
                <a:solidFill>
                  <a:srgbClr val="7E7E7E"/>
                </a:solidFill>
                <a:latin typeface="Calibri"/>
                <a:cs typeface="Calibri"/>
              </a:rPr>
              <a:t> </a:t>
            </a:r>
            <a:r>
              <a:rPr sz="1600" spc="-20" dirty="0">
                <a:solidFill>
                  <a:srgbClr val="7E7E7E"/>
                </a:solidFill>
                <a:latin typeface="Calibri"/>
                <a:cs typeface="Calibri"/>
              </a:rPr>
              <a:t>personally,</a:t>
            </a:r>
            <a:r>
              <a:rPr sz="1600" spc="-30" dirty="0">
                <a:solidFill>
                  <a:srgbClr val="7E7E7E"/>
                </a:solidFill>
                <a:latin typeface="Calibri"/>
                <a:cs typeface="Calibri"/>
              </a:rPr>
              <a:t> </a:t>
            </a:r>
            <a:r>
              <a:rPr sz="1600" dirty="0">
                <a:solidFill>
                  <a:srgbClr val="7E7E7E"/>
                </a:solidFill>
                <a:latin typeface="Calibri"/>
                <a:cs typeface="Calibri"/>
              </a:rPr>
              <a:t>whether</a:t>
            </a:r>
            <a:r>
              <a:rPr sz="1600" spc="-20" dirty="0">
                <a:solidFill>
                  <a:srgbClr val="7E7E7E"/>
                </a:solidFill>
                <a:latin typeface="Calibri"/>
                <a:cs typeface="Calibri"/>
              </a:rPr>
              <a:t> face-</a:t>
            </a:r>
            <a:r>
              <a:rPr sz="1600" spc="-10" dirty="0">
                <a:solidFill>
                  <a:srgbClr val="7E7E7E"/>
                </a:solidFill>
                <a:latin typeface="Calibri"/>
                <a:cs typeface="Calibri"/>
              </a:rPr>
              <a:t>to-</a:t>
            </a:r>
            <a:r>
              <a:rPr sz="1600" spc="-20" dirty="0">
                <a:solidFill>
                  <a:srgbClr val="7E7E7E"/>
                </a:solidFill>
                <a:latin typeface="Calibri"/>
                <a:cs typeface="Calibri"/>
              </a:rPr>
              <a:t>face </a:t>
            </a:r>
            <a:r>
              <a:rPr sz="1600" dirty="0">
                <a:solidFill>
                  <a:srgbClr val="7E7E7E"/>
                </a:solidFill>
                <a:latin typeface="Calibri"/>
                <a:cs typeface="Calibri"/>
              </a:rPr>
              <a:t>or</a:t>
            </a:r>
            <a:r>
              <a:rPr sz="1600" spc="-20" dirty="0">
                <a:solidFill>
                  <a:srgbClr val="7E7E7E"/>
                </a:solidFill>
                <a:latin typeface="Calibri"/>
                <a:cs typeface="Calibri"/>
              </a:rPr>
              <a:t> remotely, </a:t>
            </a:r>
            <a:r>
              <a:rPr sz="1600" dirty="0">
                <a:solidFill>
                  <a:srgbClr val="7E7E7E"/>
                </a:solidFill>
                <a:latin typeface="Calibri"/>
                <a:cs typeface="Calibri"/>
              </a:rPr>
              <a:t>with</a:t>
            </a:r>
            <a:r>
              <a:rPr sz="1600" spc="-40" dirty="0">
                <a:solidFill>
                  <a:srgbClr val="7E7E7E"/>
                </a:solidFill>
                <a:latin typeface="Calibri"/>
                <a:cs typeface="Calibri"/>
              </a:rPr>
              <a:t> </a:t>
            </a:r>
            <a:r>
              <a:rPr sz="1600" spc="-10" dirty="0">
                <a:solidFill>
                  <a:srgbClr val="7E7E7E"/>
                </a:solidFill>
                <a:latin typeface="Calibri"/>
                <a:cs typeface="Calibri"/>
              </a:rPr>
              <a:t>exceptional</a:t>
            </a:r>
            <a:r>
              <a:rPr sz="1600" spc="-25" dirty="0">
                <a:solidFill>
                  <a:srgbClr val="7E7E7E"/>
                </a:solidFill>
                <a:latin typeface="Calibri"/>
                <a:cs typeface="Calibri"/>
              </a:rPr>
              <a:t> </a:t>
            </a:r>
            <a:r>
              <a:rPr sz="1600" dirty="0">
                <a:solidFill>
                  <a:srgbClr val="7E7E7E"/>
                </a:solidFill>
                <a:latin typeface="Calibri"/>
                <a:cs typeface="Calibri"/>
              </a:rPr>
              <a:t>service</a:t>
            </a:r>
            <a:r>
              <a:rPr sz="1600" spc="-10" dirty="0">
                <a:solidFill>
                  <a:srgbClr val="7E7E7E"/>
                </a:solidFill>
                <a:latin typeface="Calibri"/>
                <a:cs typeface="Calibri"/>
              </a:rPr>
              <a:t> </a:t>
            </a:r>
            <a:r>
              <a:rPr sz="1600" dirty="0">
                <a:solidFill>
                  <a:srgbClr val="7E7E7E"/>
                </a:solidFill>
                <a:latin typeface="Calibri"/>
                <a:cs typeface="Calibri"/>
              </a:rPr>
              <a:t>to</a:t>
            </a:r>
            <a:r>
              <a:rPr sz="1600" spc="-40" dirty="0">
                <a:solidFill>
                  <a:srgbClr val="7E7E7E"/>
                </a:solidFill>
                <a:latin typeface="Calibri"/>
                <a:cs typeface="Calibri"/>
              </a:rPr>
              <a:t> </a:t>
            </a:r>
            <a:r>
              <a:rPr sz="1600" dirty="0">
                <a:solidFill>
                  <a:srgbClr val="7E7E7E"/>
                </a:solidFill>
                <a:latin typeface="Calibri"/>
                <a:cs typeface="Calibri"/>
              </a:rPr>
              <a:t>help</a:t>
            </a:r>
            <a:r>
              <a:rPr sz="1600" spc="-35" dirty="0">
                <a:solidFill>
                  <a:srgbClr val="7E7E7E"/>
                </a:solidFill>
                <a:latin typeface="Calibri"/>
                <a:cs typeface="Calibri"/>
              </a:rPr>
              <a:t> </a:t>
            </a:r>
            <a:r>
              <a:rPr sz="1600" dirty="0">
                <a:solidFill>
                  <a:srgbClr val="7E7E7E"/>
                </a:solidFill>
                <a:latin typeface="Calibri"/>
                <a:cs typeface="Calibri"/>
              </a:rPr>
              <a:t>you</a:t>
            </a:r>
            <a:r>
              <a:rPr sz="1600" spc="-15" dirty="0">
                <a:solidFill>
                  <a:srgbClr val="7E7E7E"/>
                </a:solidFill>
                <a:latin typeface="Calibri"/>
                <a:cs typeface="Calibri"/>
              </a:rPr>
              <a:t> </a:t>
            </a:r>
            <a:r>
              <a:rPr sz="1600" dirty="0">
                <a:solidFill>
                  <a:srgbClr val="7E7E7E"/>
                </a:solidFill>
                <a:latin typeface="Calibri"/>
                <a:cs typeface="Calibri"/>
              </a:rPr>
              <a:t>achieve</a:t>
            </a:r>
            <a:r>
              <a:rPr sz="1600" spc="-40" dirty="0">
                <a:solidFill>
                  <a:srgbClr val="7E7E7E"/>
                </a:solidFill>
                <a:latin typeface="Calibri"/>
                <a:cs typeface="Calibri"/>
              </a:rPr>
              <a:t> </a:t>
            </a:r>
            <a:r>
              <a:rPr sz="1600" spc="-20" dirty="0">
                <a:solidFill>
                  <a:srgbClr val="7E7E7E"/>
                </a:solidFill>
                <a:latin typeface="Calibri"/>
                <a:cs typeface="Calibri"/>
              </a:rPr>
              <a:t>your </a:t>
            </a:r>
            <a:r>
              <a:rPr sz="1600" dirty="0">
                <a:solidFill>
                  <a:srgbClr val="7E7E7E"/>
                </a:solidFill>
                <a:latin typeface="Calibri"/>
                <a:cs typeface="Calibri"/>
              </a:rPr>
              <a:t>digital</a:t>
            </a:r>
            <a:r>
              <a:rPr sz="1600" spc="-75" dirty="0">
                <a:solidFill>
                  <a:srgbClr val="7E7E7E"/>
                </a:solidFill>
                <a:latin typeface="Calibri"/>
                <a:cs typeface="Calibri"/>
              </a:rPr>
              <a:t> </a:t>
            </a:r>
            <a:r>
              <a:rPr sz="1600" spc="-10" dirty="0">
                <a:solidFill>
                  <a:srgbClr val="7E7E7E"/>
                </a:solidFill>
                <a:latin typeface="Calibri"/>
                <a:cs typeface="Calibri"/>
              </a:rPr>
              <a:t>transformation</a:t>
            </a:r>
            <a:r>
              <a:rPr sz="1600" spc="-35" dirty="0">
                <a:solidFill>
                  <a:srgbClr val="7E7E7E"/>
                </a:solidFill>
                <a:latin typeface="Calibri"/>
                <a:cs typeface="Calibri"/>
              </a:rPr>
              <a:t> </a:t>
            </a:r>
            <a:r>
              <a:rPr sz="1600" spc="-10" dirty="0">
                <a:solidFill>
                  <a:srgbClr val="7E7E7E"/>
                </a:solidFill>
                <a:latin typeface="Calibri"/>
                <a:cs typeface="Calibri"/>
              </a:rPr>
              <a:t>goals.</a:t>
            </a:r>
            <a:endParaRPr sz="1600">
              <a:latin typeface="Calibri"/>
              <a:cs typeface="Calibri"/>
            </a:endParaRPr>
          </a:p>
        </p:txBody>
      </p:sp>
      <p:sp>
        <p:nvSpPr>
          <p:cNvPr id="5" name="object 5"/>
          <p:cNvSpPr/>
          <p:nvPr/>
        </p:nvSpPr>
        <p:spPr>
          <a:xfrm>
            <a:off x="2773679" y="661416"/>
            <a:ext cx="31115" cy="2029460"/>
          </a:xfrm>
          <a:custGeom>
            <a:avLst/>
            <a:gdLst/>
            <a:ahLst/>
            <a:cxnLst/>
            <a:rect l="l" t="t" r="r" b="b"/>
            <a:pathLst>
              <a:path w="31114" h="2029460">
                <a:moveTo>
                  <a:pt x="30606" y="0"/>
                </a:moveTo>
                <a:lnTo>
                  <a:pt x="0" y="2029333"/>
                </a:lnTo>
              </a:path>
            </a:pathLst>
          </a:custGeom>
          <a:ln w="9525">
            <a:solidFill>
              <a:srgbClr val="497DBA"/>
            </a:solidFill>
          </a:ln>
        </p:spPr>
        <p:txBody>
          <a:bodyPr wrap="square" lIns="0" tIns="0" rIns="0" bIns="0" rtlCol="0"/>
          <a:lstStyle/>
          <a:p>
            <a:endParaRPr/>
          </a:p>
        </p:txBody>
      </p:sp>
      <p:sp>
        <p:nvSpPr>
          <p:cNvPr id="6" name="object 6"/>
          <p:cNvSpPr/>
          <p:nvPr/>
        </p:nvSpPr>
        <p:spPr>
          <a:xfrm>
            <a:off x="2773679" y="3105911"/>
            <a:ext cx="15240" cy="1600200"/>
          </a:xfrm>
          <a:custGeom>
            <a:avLst/>
            <a:gdLst/>
            <a:ahLst/>
            <a:cxnLst/>
            <a:rect l="l" t="t" r="r" b="b"/>
            <a:pathLst>
              <a:path w="15239" h="1600200">
                <a:moveTo>
                  <a:pt x="0" y="0"/>
                </a:moveTo>
                <a:lnTo>
                  <a:pt x="15239" y="1600200"/>
                </a:lnTo>
              </a:path>
            </a:pathLst>
          </a:custGeom>
          <a:ln w="9525">
            <a:solidFill>
              <a:srgbClr val="497DBA"/>
            </a:solidFill>
          </a:ln>
        </p:spPr>
        <p:txBody>
          <a:bodyPr wrap="square" lIns="0" tIns="0" rIns="0" bIns="0" rtlCol="0"/>
          <a:lstStyle/>
          <a:p>
            <a:endParaRPr/>
          </a:p>
        </p:txBody>
      </p:sp>
      <p:sp>
        <p:nvSpPr>
          <p:cNvPr id="7" name="object 7"/>
          <p:cNvSpPr txBox="1"/>
          <p:nvPr/>
        </p:nvSpPr>
        <p:spPr>
          <a:xfrm>
            <a:off x="889508" y="1613661"/>
            <a:ext cx="9144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1577A"/>
                </a:solidFill>
                <a:latin typeface="Calibri"/>
                <a:cs typeface="Calibri"/>
              </a:rPr>
              <a:t>Our</a:t>
            </a:r>
            <a:r>
              <a:rPr sz="1800" spc="5" dirty="0">
                <a:solidFill>
                  <a:srgbClr val="01577A"/>
                </a:solidFill>
                <a:latin typeface="Calibri"/>
                <a:cs typeface="Calibri"/>
              </a:rPr>
              <a:t> </a:t>
            </a:r>
            <a:r>
              <a:rPr sz="1800" spc="-10" dirty="0">
                <a:solidFill>
                  <a:srgbClr val="01577A"/>
                </a:solidFill>
                <a:latin typeface="Calibri"/>
                <a:cs typeface="Calibri"/>
              </a:rPr>
              <a:t>Story</a:t>
            </a:r>
            <a:endParaRPr sz="1800">
              <a:latin typeface="Calibri"/>
              <a:cs typeface="Calibri"/>
            </a:endParaRPr>
          </a:p>
        </p:txBody>
      </p:sp>
      <p:sp>
        <p:nvSpPr>
          <p:cNvPr id="8" name="object 8"/>
          <p:cNvSpPr txBox="1"/>
          <p:nvPr/>
        </p:nvSpPr>
        <p:spPr>
          <a:xfrm>
            <a:off x="889508" y="3657396"/>
            <a:ext cx="125222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1577A"/>
                </a:solidFill>
                <a:latin typeface="Calibri"/>
                <a:cs typeface="Calibri"/>
              </a:rPr>
              <a:t>Certifications</a:t>
            </a:r>
            <a:endParaRPr sz="1800">
              <a:latin typeface="Calibri"/>
              <a:cs typeface="Calibri"/>
            </a:endParaRPr>
          </a:p>
        </p:txBody>
      </p:sp>
      <p:pic>
        <p:nvPicPr>
          <p:cNvPr id="9" name="object 9"/>
          <p:cNvPicPr/>
          <p:nvPr/>
        </p:nvPicPr>
        <p:blipFill>
          <a:blip r:embed="rId2" cstate="print"/>
          <a:stretch>
            <a:fillRect/>
          </a:stretch>
        </p:blipFill>
        <p:spPr>
          <a:xfrm>
            <a:off x="133159" y="146113"/>
            <a:ext cx="1993582" cy="425005"/>
          </a:xfrm>
          <a:prstGeom prst="rect">
            <a:avLst/>
          </a:prstGeom>
        </p:spPr>
      </p:pic>
      <p:sp>
        <p:nvSpPr>
          <p:cNvPr id="10" name="object 10"/>
          <p:cNvSpPr txBox="1"/>
          <p:nvPr/>
        </p:nvSpPr>
        <p:spPr>
          <a:xfrm>
            <a:off x="8426957" y="4792471"/>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31</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068070"/>
            <a:ext cx="7138670"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C77BD6"/>
                </a:solidFill>
                <a:latin typeface="Calibri"/>
                <a:cs typeface="Calibri"/>
              </a:rPr>
              <a:t>All</a:t>
            </a:r>
            <a:r>
              <a:rPr sz="2400" b="1" spc="-65" dirty="0">
                <a:solidFill>
                  <a:srgbClr val="C77BD6"/>
                </a:solidFill>
                <a:latin typeface="Calibri"/>
                <a:cs typeface="Calibri"/>
              </a:rPr>
              <a:t> </a:t>
            </a:r>
            <a:r>
              <a:rPr sz="2400" b="1" dirty="0">
                <a:solidFill>
                  <a:srgbClr val="C77BD6"/>
                </a:solidFill>
                <a:latin typeface="Calibri"/>
                <a:cs typeface="Calibri"/>
              </a:rPr>
              <a:t>your</a:t>
            </a:r>
            <a:r>
              <a:rPr sz="2400" b="1" spc="-80" dirty="0">
                <a:solidFill>
                  <a:srgbClr val="C77BD6"/>
                </a:solidFill>
                <a:latin typeface="Calibri"/>
                <a:cs typeface="Calibri"/>
              </a:rPr>
              <a:t> </a:t>
            </a:r>
            <a:r>
              <a:rPr sz="2400" b="1" dirty="0">
                <a:solidFill>
                  <a:srgbClr val="C77BD6"/>
                </a:solidFill>
                <a:latin typeface="Calibri"/>
                <a:cs typeface="Calibri"/>
              </a:rPr>
              <a:t>business</a:t>
            </a:r>
            <a:r>
              <a:rPr sz="2400" b="1" spc="-30" dirty="0">
                <a:solidFill>
                  <a:srgbClr val="C77BD6"/>
                </a:solidFill>
                <a:latin typeface="Calibri"/>
                <a:cs typeface="Calibri"/>
              </a:rPr>
              <a:t> </a:t>
            </a:r>
            <a:r>
              <a:rPr sz="2400" b="1" dirty="0">
                <a:solidFill>
                  <a:srgbClr val="C77BD6"/>
                </a:solidFill>
                <a:latin typeface="Calibri"/>
                <a:cs typeface="Calibri"/>
              </a:rPr>
              <a:t>on</a:t>
            </a:r>
            <a:r>
              <a:rPr sz="2400" b="1" spc="-70" dirty="0">
                <a:solidFill>
                  <a:srgbClr val="C77BD6"/>
                </a:solidFill>
                <a:latin typeface="Calibri"/>
                <a:cs typeface="Calibri"/>
              </a:rPr>
              <a:t> </a:t>
            </a:r>
            <a:r>
              <a:rPr sz="2400" b="1" dirty="0">
                <a:solidFill>
                  <a:srgbClr val="C77BD6"/>
                </a:solidFill>
                <a:latin typeface="Calibri"/>
                <a:cs typeface="Calibri"/>
              </a:rPr>
              <a:t>one</a:t>
            </a:r>
            <a:r>
              <a:rPr sz="2400" b="1" spc="-65" dirty="0">
                <a:solidFill>
                  <a:srgbClr val="C77BD6"/>
                </a:solidFill>
                <a:latin typeface="Calibri"/>
                <a:cs typeface="Calibri"/>
              </a:rPr>
              <a:t> </a:t>
            </a:r>
            <a:r>
              <a:rPr sz="2400" b="1" dirty="0">
                <a:solidFill>
                  <a:srgbClr val="C77BD6"/>
                </a:solidFill>
                <a:latin typeface="Calibri"/>
                <a:cs typeface="Calibri"/>
              </a:rPr>
              <a:t>platform</a:t>
            </a:r>
            <a:r>
              <a:rPr sz="2400" b="1" spc="-20" dirty="0">
                <a:solidFill>
                  <a:srgbClr val="C77BD6"/>
                </a:solidFill>
                <a:latin typeface="Calibri"/>
                <a:cs typeface="Calibri"/>
              </a:rPr>
              <a:t> </a:t>
            </a:r>
            <a:r>
              <a:rPr sz="2400" b="1" dirty="0">
                <a:solidFill>
                  <a:srgbClr val="C77BD6"/>
                </a:solidFill>
                <a:latin typeface="Calibri"/>
                <a:cs typeface="Calibri"/>
              </a:rPr>
              <a:t>–</a:t>
            </a:r>
            <a:r>
              <a:rPr sz="2400" b="1" spc="-60" dirty="0">
                <a:solidFill>
                  <a:srgbClr val="C77BD6"/>
                </a:solidFill>
                <a:latin typeface="Calibri"/>
                <a:cs typeface="Calibri"/>
              </a:rPr>
              <a:t> </a:t>
            </a:r>
            <a:r>
              <a:rPr sz="2400" b="1" dirty="0">
                <a:solidFill>
                  <a:srgbClr val="C77BD6"/>
                </a:solidFill>
                <a:latin typeface="Calibri"/>
                <a:cs typeface="Calibri"/>
              </a:rPr>
              <a:t>simple,</a:t>
            </a:r>
            <a:r>
              <a:rPr sz="2400" b="1" spc="-50" dirty="0">
                <a:solidFill>
                  <a:srgbClr val="C77BD6"/>
                </a:solidFill>
                <a:latin typeface="Calibri"/>
                <a:cs typeface="Calibri"/>
              </a:rPr>
              <a:t> </a:t>
            </a:r>
            <a:r>
              <a:rPr sz="2400" b="1" dirty="0">
                <a:solidFill>
                  <a:srgbClr val="C77BD6"/>
                </a:solidFill>
                <a:latin typeface="Calibri"/>
                <a:cs typeface="Calibri"/>
              </a:rPr>
              <a:t>efficient,</a:t>
            </a:r>
            <a:r>
              <a:rPr sz="2400" b="1" spc="-45" dirty="0">
                <a:solidFill>
                  <a:srgbClr val="C77BD6"/>
                </a:solidFill>
                <a:latin typeface="Calibri"/>
                <a:cs typeface="Calibri"/>
              </a:rPr>
              <a:t> </a:t>
            </a:r>
            <a:r>
              <a:rPr sz="2400" b="1" spc="-25" dirty="0">
                <a:solidFill>
                  <a:srgbClr val="C77BD6"/>
                </a:solidFill>
                <a:latin typeface="Calibri"/>
                <a:cs typeface="Calibri"/>
              </a:rPr>
              <a:t>yet </a:t>
            </a:r>
            <a:r>
              <a:rPr sz="2400" b="1" spc="-10" dirty="0">
                <a:solidFill>
                  <a:srgbClr val="C77BD6"/>
                </a:solidFill>
                <a:latin typeface="Calibri"/>
                <a:cs typeface="Calibri"/>
              </a:rPr>
              <a:t>affordable.</a:t>
            </a:r>
            <a:endParaRPr sz="2400">
              <a:latin typeface="Calibri"/>
              <a:cs typeface="Calibri"/>
            </a:endParaRPr>
          </a:p>
        </p:txBody>
      </p:sp>
      <p:sp>
        <p:nvSpPr>
          <p:cNvPr id="3" name="object 3"/>
          <p:cNvSpPr txBox="1"/>
          <p:nvPr/>
        </p:nvSpPr>
        <p:spPr>
          <a:xfrm>
            <a:off x="535940" y="2081910"/>
            <a:ext cx="6840220" cy="27076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AF50"/>
                </a:solidFill>
                <a:latin typeface="Calibri"/>
                <a:cs typeface="Calibri"/>
              </a:rPr>
              <a:t>Founded</a:t>
            </a:r>
            <a:r>
              <a:rPr sz="1600" dirty="0">
                <a:solidFill>
                  <a:srgbClr val="00AF50"/>
                </a:solidFill>
                <a:latin typeface="Calibri"/>
                <a:cs typeface="Calibri"/>
              </a:rPr>
              <a:t>:</a:t>
            </a:r>
            <a:r>
              <a:rPr sz="1600" spc="-45" dirty="0">
                <a:solidFill>
                  <a:srgbClr val="00AF50"/>
                </a:solidFill>
                <a:latin typeface="Calibri"/>
                <a:cs typeface="Calibri"/>
              </a:rPr>
              <a:t> </a:t>
            </a:r>
            <a:r>
              <a:rPr sz="1600" dirty="0">
                <a:solidFill>
                  <a:srgbClr val="7E7E7E"/>
                </a:solidFill>
                <a:latin typeface="Calibri"/>
                <a:cs typeface="Calibri"/>
              </a:rPr>
              <a:t>2005,</a:t>
            </a:r>
            <a:r>
              <a:rPr sz="1600" spc="-40" dirty="0">
                <a:solidFill>
                  <a:srgbClr val="7E7E7E"/>
                </a:solidFill>
                <a:latin typeface="Calibri"/>
                <a:cs typeface="Calibri"/>
              </a:rPr>
              <a:t> </a:t>
            </a:r>
            <a:r>
              <a:rPr sz="1600" spc="-10" dirty="0">
                <a:solidFill>
                  <a:srgbClr val="7E7E7E"/>
                </a:solidFill>
                <a:latin typeface="Calibri"/>
                <a:cs typeface="Calibri"/>
              </a:rPr>
              <a:t>Belgium.</a:t>
            </a:r>
            <a:endParaRPr sz="1600">
              <a:latin typeface="Calibri"/>
              <a:cs typeface="Calibri"/>
            </a:endParaRPr>
          </a:p>
          <a:p>
            <a:pPr marL="12700">
              <a:lnSpc>
                <a:spcPct val="100000"/>
              </a:lnSpc>
              <a:spcBef>
                <a:spcPts val="1920"/>
              </a:spcBef>
            </a:pPr>
            <a:r>
              <a:rPr sz="1600" b="1" dirty="0">
                <a:solidFill>
                  <a:srgbClr val="00AF50"/>
                </a:solidFill>
                <a:latin typeface="Calibri"/>
                <a:cs typeface="Calibri"/>
              </a:rPr>
              <a:t>Users</a:t>
            </a:r>
            <a:r>
              <a:rPr sz="1600" dirty="0">
                <a:solidFill>
                  <a:srgbClr val="7E7E7E"/>
                </a:solidFill>
                <a:latin typeface="Calibri"/>
                <a:cs typeface="Calibri"/>
              </a:rPr>
              <a:t>:</a:t>
            </a:r>
            <a:r>
              <a:rPr sz="1600" spc="-30" dirty="0">
                <a:solidFill>
                  <a:srgbClr val="7E7E7E"/>
                </a:solidFill>
                <a:latin typeface="Calibri"/>
                <a:cs typeface="Calibri"/>
              </a:rPr>
              <a:t> </a:t>
            </a:r>
            <a:r>
              <a:rPr sz="1600" dirty="0">
                <a:solidFill>
                  <a:srgbClr val="7E7E7E"/>
                </a:solidFill>
                <a:latin typeface="Calibri"/>
                <a:cs typeface="Calibri"/>
              </a:rPr>
              <a:t>Over</a:t>
            </a:r>
            <a:r>
              <a:rPr sz="1600" spc="-10" dirty="0">
                <a:solidFill>
                  <a:srgbClr val="7E7E7E"/>
                </a:solidFill>
                <a:latin typeface="Calibri"/>
                <a:cs typeface="Calibri"/>
              </a:rPr>
              <a:t> </a:t>
            </a:r>
            <a:r>
              <a:rPr sz="1600" dirty="0">
                <a:solidFill>
                  <a:srgbClr val="7E7E7E"/>
                </a:solidFill>
                <a:latin typeface="Calibri"/>
                <a:cs typeface="Calibri"/>
              </a:rPr>
              <a:t>7</a:t>
            </a:r>
            <a:r>
              <a:rPr sz="1600" spc="-35" dirty="0">
                <a:solidFill>
                  <a:srgbClr val="7E7E7E"/>
                </a:solidFill>
                <a:latin typeface="Calibri"/>
                <a:cs typeface="Calibri"/>
              </a:rPr>
              <a:t> </a:t>
            </a:r>
            <a:r>
              <a:rPr sz="1600" dirty="0">
                <a:solidFill>
                  <a:srgbClr val="7E7E7E"/>
                </a:solidFill>
                <a:latin typeface="Calibri"/>
                <a:cs typeface="Calibri"/>
              </a:rPr>
              <a:t>million;</a:t>
            </a:r>
            <a:r>
              <a:rPr sz="1600" spc="-70" dirty="0">
                <a:solidFill>
                  <a:srgbClr val="7E7E7E"/>
                </a:solidFill>
                <a:latin typeface="Calibri"/>
                <a:cs typeface="Calibri"/>
              </a:rPr>
              <a:t> </a:t>
            </a:r>
            <a:r>
              <a:rPr sz="1600" dirty="0">
                <a:solidFill>
                  <a:srgbClr val="7E7E7E"/>
                </a:solidFill>
                <a:latin typeface="Calibri"/>
                <a:cs typeface="Calibri"/>
              </a:rPr>
              <a:t>$319.1</a:t>
            </a:r>
            <a:r>
              <a:rPr sz="1600" spc="-10" dirty="0">
                <a:solidFill>
                  <a:srgbClr val="7E7E7E"/>
                </a:solidFill>
                <a:latin typeface="Calibri"/>
                <a:cs typeface="Calibri"/>
              </a:rPr>
              <a:t> </a:t>
            </a:r>
            <a:r>
              <a:rPr sz="1600" dirty="0">
                <a:solidFill>
                  <a:srgbClr val="7E7E7E"/>
                </a:solidFill>
                <a:latin typeface="Calibri"/>
                <a:cs typeface="Calibri"/>
              </a:rPr>
              <a:t>million</a:t>
            </a:r>
            <a:r>
              <a:rPr sz="1600" spc="-65" dirty="0">
                <a:solidFill>
                  <a:srgbClr val="7E7E7E"/>
                </a:solidFill>
                <a:latin typeface="Calibri"/>
                <a:cs typeface="Calibri"/>
              </a:rPr>
              <a:t> </a:t>
            </a:r>
            <a:r>
              <a:rPr sz="1600" spc="-10" dirty="0">
                <a:solidFill>
                  <a:srgbClr val="7E7E7E"/>
                </a:solidFill>
                <a:latin typeface="Calibri"/>
                <a:cs typeface="Calibri"/>
              </a:rPr>
              <a:t>funding.</a:t>
            </a:r>
            <a:endParaRPr sz="1600">
              <a:latin typeface="Calibri"/>
              <a:cs typeface="Calibri"/>
            </a:endParaRPr>
          </a:p>
          <a:p>
            <a:pPr marL="12700">
              <a:lnSpc>
                <a:spcPct val="100000"/>
              </a:lnSpc>
              <a:spcBef>
                <a:spcPts val="1920"/>
              </a:spcBef>
            </a:pPr>
            <a:r>
              <a:rPr sz="1600" b="1" dirty="0">
                <a:solidFill>
                  <a:srgbClr val="00AF50"/>
                </a:solidFill>
                <a:latin typeface="Calibri"/>
                <a:cs typeface="Calibri"/>
              </a:rPr>
              <a:t>Apps</a:t>
            </a:r>
            <a:r>
              <a:rPr sz="1600" dirty="0">
                <a:solidFill>
                  <a:srgbClr val="7E7E7E"/>
                </a:solidFill>
                <a:latin typeface="Calibri"/>
                <a:cs typeface="Calibri"/>
              </a:rPr>
              <a:t>:</a:t>
            </a:r>
            <a:r>
              <a:rPr sz="1600" spc="-15" dirty="0">
                <a:solidFill>
                  <a:srgbClr val="7E7E7E"/>
                </a:solidFill>
                <a:latin typeface="Calibri"/>
                <a:cs typeface="Calibri"/>
              </a:rPr>
              <a:t> </a:t>
            </a:r>
            <a:r>
              <a:rPr sz="1600" dirty="0">
                <a:solidFill>
                  <a:srgbClr val="7E7E7E"/>
                </a:solidFill>
                <a:latin typeface="Calibri"/>
                <a:cs typeface="Calibri"/>
              </a:rPr>
              <a:t>Open</a:t>
            </a:r>
            <a:r>
              <a:rPr sz="1600" spc="-30" dirty="0">
                <a:solidFill>
                  <a:srgbClr val="7E7E7E"/>
                </a:solidFill>
                <a:latin typeface="Calibri"/>
                <a:cs typeface="Calibri"/>
              </a:rPr>
              <a:t> </a:t>
            </a:r>
            <a:r>
              <a:rPr sz="1600" dirty="0">
                <a:solidFill>
                  <a:srgbClr val="7E7E7E"/>
                </a:solidFill>
                <a:latin typeface="Calibri"/>
                <a:cs typeface="Calibri"/>
              </a:rPr>
              <a:t>Source, 30+</a:t>
            </a:r>
            <a:r>
              <a:rPr sz="1600" spc="-25" dirty="0">
                <a:solidFill>
                  <a:srgbClr val="7E7E7E"/>
                </a:solidFill>
                <a:latin typeface="Calibri"/>
                <a:cs typeface="Calibri"/>
              </a:rPr>
              <a:t> </a:t>
            </a:r>
            <a:r>
              <a:rPr sz="1600" dirty="0">
                <a:solidFill>
                  <a:srgbClr val="7E7E7E"/>
                </a:solidFill>
                <a:latin typeface="Calibri"/>
                <a:cs typeface="Calibri"/>
              </a:rPr>
              <a:t>core</a:t>
            </a:r>
            <a:r>
              <a:rPr sz="1600" spc="-5" dirty="0">
                <a:solidFill>
                  <a:srgbClr val="7E7E7E"/>
                </a:solidFill>
                <a:latin typeface="Calibri"/>
                <a:cs typeface="Calibri"/>
              </a:rPr>
              <a:t> </a:t>
            </a:r>
            <a:r>
              <a:rPr sz="1600" dirty="0">
                <a:solidFill>
                  <a:srgbClr val="7E7E7E"/>
                </a:solidFill>
                <a:latin typeface="Calibri"/>
                <a:cs typeface="Calibri"/>
              </a:rPr>
              <a:t>business</a:t>
            </a:r>
            <a:r>
              <a:rPr sz="1600" spc="-40" dirty="0">
                <a:solidFill>
                  <a:srgbClr val="7E7E7E"/>
                </a:solidFill>
                <a:latin typeface="Calibri"/>
                <a:cs typeface="Calibri"/>
              </a:rPr>
              <a:t> </a:t>
            </a:r>
            <a:r>
              <a:rPr sz="1600" spc="-10" dirty="0">
                <a:solidFill>
                  <a:srgbClr val="7E7E7E"/>
                </a:solidFill>
                <a:latin typeface="Calibri"/>
                <a:cs typeface="Calibri"/>
              </a:rPr>
              <a:t>applications,</a:t>
            </a:r>
            <a:r>
              <a:rPr sz="1600" spc="-50" dirty="0">
                <a:solidFill>
                  <a:srgbClr val="7E7E7E"/>
                </a:solidFill>
                <a:latin typeface="Calibri"/>
                <a:cs typeface="Calibri"/>
              </a:rPr>
              <a:t> </a:t>
            </a:r>
            <a:r>
              <a:rPr sz="1600" dirty="0">
                <a:solidFill>
                  <a:srgbClr val="7E7E7E"/>
                </a:solidFill>
                <a:latin typeface="Calibri"/>
                <a:cs typeface="Calibri"/>
              </a:rPr>
              <a:t>including</a:t>
            </a:r>
            <a:r>
              <a:rPr sz="1600" spc="-75" dirty="0">
                <a:solidFill>
                  <a:srgbClr val="7E7E7E"/>
                </a:solidFill>
                <a:latin typeface="Calibri"/>
                <a:cs typeface="Calibri"/>
              </a:rPr>
              <a:t> </a:t>
            </a:r>
            <a:r>
              <a:rPr sz="1600" dirty="0">
                <a:solidFill>
                  <a:srgbClr val="7E7E7E"/>
                </a:solidFill>
                <a:latin typeface="Calibri"/>
                <a:cs typeface="Calibri"/>
              </a:rPr>
              <a:t>CRM</a:t>
            </a:r>
            <a:r>
              <a:rPr sz="1600" spc="-3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10" dirty="0">
                <a:solidFill>
                  <a:srgbClr val="7E7E7E"/>
                </a:solidFill>
                <a:latin typeface="Calibri"/>
                <a:cs typeface="Calibri"/>
              </a:rPr>
              <a:t>accounting.</a:t>
            </a:r>
            <a:endParaRPr sz="1600">
              <a:latin typeface="Calibri"/>
              <a:cs typeface="Calibri"/>
            </a:endParaRPr>
          </a:p>
          <a:p>
            <a:pPr marL="12700">
              <a:lnSpc>
                <a:spcPct val="100000"/>
              </a:lnSpc>
              <a:spcBef>
                <a:spcPts val="1920"/>
              </a:spcBef>
            </a:pPr>
            <a:r>
              <a:rPr sz="1600" b="1" spc="-10" dirty="0">
                <a:solidFill>
                  <a:srgbClr val="00AF50"/>
                </a:solidFill>
                <a:latin typeface="Calibri"/>
                <a:cs typeface="Calibri"/>
              </a:rPr>
              <a:t>Market</a:t>
            </a:r>
            <a:r>
              <a:rPr sz="1600" spc="-10" dirty="0">
                <a:solidFill>
                  <a:srgbClr val="7E7E7E"/>
                </a:solidFill>
                <a:latin typeface="Calibri"/>
                <a:cs typeface="Calibri"/>
              </a:rPr>
              <a:t>:</a:t>
            </a:r>
            <a:r>
              <a:rPr sz="1600" spc="-50" dirty="0">
                <a:solidFill>
                  <a:srgbClr val="7E7E7E"/>
                </a:solidFill>
                <a:latin typeface="Calibri"/>
                <a:cs typeface="Calibri"/>
              </a:rPr>
              <a:t> </a:t>
            </a:r>
            <a:r>
              <a:rPr sz="1600" dirty="0">
                <a:solidFill>
                  <a:srgbClr val="7E7E7E"/>
                </a:solidFill>
                <a:latin typeface="Calibri"/>
                <a:cs typeface="Calibri"/>
              </a:rPr>
              <a:t>From</a:t>
            </a:r>
            <a:r>
              <a:rPr sz="1600" spc="-25" dirty="0">
                <a:solidFill>
                  <a:srgbClr val="7E7E7E"/>
                </a:solidFill>
                <a:latin typeface="Calibri"/>
                <a:cs typeface="Calibri"/>
              </a:rPr>
              <a:t> </a:t>
            </a:r>
            <a:r>
              <a:rPr sz="1600" dirty="0">
                <a:solidFill>
                  <a:srgbClr val="7E7E7E"/>
                </a:solidFill>
                <a:latin typeface="Calibri"/>
                <a:cs typeface="Calibri"/>
              </a:rPr>
              <a:t>SMEs</a:t>
            </a:r>
            <a:r>
              <a:rPr sz="1600" spc="-35" dirty="0">
                <a:solidFill>
                  <a:srgbClr val="7E7E7E"/>
                </a:solidFill>
                <a:latin typeface="Calibri"/>
                <a:cs typeface="Calibri"/>
              </a:rPr>
              <a:t> </a:t>
            </a:r>
            <a:r>
              <a:rPr sz="1600" dirty="0">
                <a:solidFill>
                  <a:srgbClr val="7E7E7E"/>
                </a:solidFill>
                <a:latin typeface="Calibri"/>
                <a:cs typeface="Calibri"/>
              </a:rPr>
              <a:t>to</a:t>
            </a:r>
            <a:r>
              <a:rPr sz="1600" spc="-50" dirty="0">
                <a:solidFill>
                  <a:srgbClr val="7E7E7E"/>
                </a:solidFill>
                <a:latin typeface="Calibri"/>
                <a:cs typeface="Calibri"/>
              </a:rPr>
              <a:t> </a:t>
            </a:r>
            <a:r>
              <a:rPr sz="1600" dirty="0">
                <a:solidFill>
                  <a:srgbClr val="7E7E7E"/>
                </a:solidFill>
                <a:latin typeface="Calibri"/>
                <a:cs typeface="Calibri"/>
              </a:rPr>
              <a:t>large</a:t>
            </a:r>
            <a:r>
              <a:rPr sz="1600" spc="-50" dirty="0">
                <a:solidFill>
                  <a:srgbClr val="7E7E7E"/>
                </a:solidFill>
                <a:latin typeface="Calibri"/>
                <a:cs typeface="Calibri"/>
              </a:rPr>
              <a:t> </a:t>
            </a:r>
            <a:r>
              <a:rPr sz="1600" dirty="0">
                <a:solidFill>
                  <a:srgbClr val="7E7E7E"/>
                </a:solidFill>
                <a:latin typeface="Calibri"/>
                <a:cs typeface="Calibri"/>
              </a:rPr>
              <a:t>enterprises,</a:t>
            </a:r>
            <a:r>
              <a:rPr sz="1600" spc="-20" dirty="0">
                <a:solidFill>
                  <a:srgbClr val="7E7E7E"/>
                </a:solidFill>
                <a:latin typeface="Calibri"/>
                <a:cs typeface="Calibri"/>
              </a:rPr>
              <a:t> </a:t>
            </a:r>
            <a:r>
              <a:rPr sz="1600" dirty="0">
                <a:solidFill>
                  <a:srgbClr val="7E7E7E"/>
                </a:solidFill>
                <a:latin typeface="Calibri"/>
                <a:cs typeface="Calibri"/>
              </a:rPr>
              <a:t>with</a:t>
            </a:r>
            <a:r>
              <a:rPr sz="1600" spc="-55" dirty="0">
                <a:solidFill>
                  <a:srgbClr val="7E7E7E"/>
                </a:solidFill>
                <a:latin typeface="Calibri"/>
                <a:cs typeface="Calibri"/>
              </a:rPr>
              <a:t> </a:t>
            </a:r>
            <a:r>
              <a:rPr sz="1600" dirty="0">
                <a:solidFill>
                  <a:srgbClr val="7E7E7E"/>
                </a:solidFill>
                <a:latin typeface="Calibri"/>
                <a:cs typeface="Calibri"/>
              </a:rPr>
              <a:t>a</a:t>
            </a:r>
            <a:r>
              <a:rPr sz="1600" spc="-50" dirty="0">
                <a:solidFill>
                  <a:srgbClr val="7E7E7E"/>
                </a:solidFill>
                <a:latin typeface="Calibri"/>
                <a:cs typeface="Calibri"/>
              </a:rPr>
              <a:t> </a:t>
            </a:r>
            <a:r>
              <a:rPr sz="1600" dirty="0">
                <a:solidFill>
                  <a:srgbClr val="7E7E7E"/>
                </a:solidFill>
                <a:latin typeface="Calibri"/>
                <a:cs typeface="Calibri"/>
              </a:rPr>
              <a:t>focus</a:t>
            </a:r>
            <a:r>
              <a:rPr sz="1600" spc="-40" dirty="0">
                <a:solidFill>
                  <a:srgbClr val="7E7E7E"/>
                </a:solidFill>
                <a:latin typeface="Calibri"/>
                <a:cs typeface="Calibri"/>
              </a:rPr>
              <a:t> </a:t>
            </a:r>
            <a:r>
              <a:rPr sz="1600" dirty="0">
                <a:solidFill>
                  <a:srgbClr val="7E7E7E"/>
                </a:solidFill>
                <a:latin typeface="Calibri"/>
                <a:cs typeface="Calibri"/>
              </a:rPr>
              <a:t>on</a:t>
            </a:r>
            <a:r>
              <a:rPr sz="1600" spc="-40" dirty="0">
                <a:solidFill>
                  <a:srgbClr val="7E7E7E"/>
                </a:solidFill>
                <a:latin typeface="Calibri"/>
                <a:cs typeface="Calibri"/>
              </a:rPr>
              <a:t> </a:t>
            </a:r>
            <a:r>
              <a:rPr sz="1600" spc="-10" dirty="0">
                <a:solidFill>
                  <a:srgbClr val="7E7E7E"/>
                </a:solidFill>
                <a:latin typeface="Calibri"/>
                <a:cs typeface="Calibri"/>
              </a:rPr>
              <a:t>SMEs.</a:t>
            </a:r>
            <a:endParaRPr sz="1600">
              <a:latin typeface="Calibri"/>
              <a:cs typeface="Calibri"/>
            </a:endParaRPr>
          </a:p>
          <a:p>
            <a:pPr marL="12700">
              <a:lnSpc>
                <a:spcPct val="100000"/>
              </a:lnSpc>
              <a:spcBef>
                <a:spcPts val="1925"/>
              </a:spcBef>
            </a:pPr>
            <a:r>
              <a:rPr sz="1600" b="1" dirty="0">
                <a:solidFill>
                  <a:srgbClr val="00AF50"/>
                </a:solidFill>
                <a:latin typeface="Calibri"/>
                <a:cs typeface="Calibri"/>
              </a:rPr>
              <a:t>Global</a:t>
            </a:r>
            <a:r>
              <a:rPr sz="1600" b="1" spc="-50" dirty="0">
                <a:solidFill>
                  <a:srgbClr val="00AF50"/>
                </a:solidFill>
                <a:latin typeface="Calibri"/>
                <a:cs typeface="Calibri"/>
              </a:rPr>
              <a:t> </a:t>
            </a:r>
            <a:r>
              <a:rPr sz="1600" b="1" spc="-10" dirty="0">
                <a:solidFill>
                  <a:srgbClr val="00AF50"/>
                </a:solidFill>
                <a:latin typeface="Calibri"/>
                <a:cs typeface="Calibri"/>
              </a:rPr>
              <a:t>Presence</a:t>
            </a:r>
            <a:r>
              <a:rPr sz="1600" b="1" spc="-40" dirty="0">
                <a:solidFill>
                  <a:srgbClr val="00AF50"/>
                </a:solidFill>
                <a:latin typeface="Calibri"/>
                <a:cs typeface="Calibri"/>
              </a:rPr>
              <a:t> </a:t>
            </a:r>
            <a:r>
              <a:rPr sz="1600" dirty="0">
                <a:solidFill>
                  <a:srgbClr val="7E7E7E"/>
                </a:solidFill>
                <a:latin typeface="Calibri"/>
                <a:cs typeface="Calibri"/>
              </a:rPr>
              <a:t>Thousands</a:t>
            </a:r>
            <a:r>
              <a:rPr sz="1600" spc="-55" dirty="0">
                <a:solidFill>
                  <a:srgbClr val="7E7E7E"/>
                </a:solidFill>
                <a:latin typeface="Calibri"/>
                <a:cs typeface="Calibri"/>
              </a:rPr>
              <a:t> </a:t>
            </a:r>
            <a:r>
              <a:rPr sz="1600" dirty="0">
                <a:solidFill>
                  <a:srgbClr val="7E7E7E"/>
                </a:solidFill>
                <a:latin typeface="Calibri"/>
                <a:cs typeface="Calibri"/>
              </a:rPr>
              <a:t>of</a:t>
            </a:r>
            <a:r>
              <a:rPr sz="1600" spc="-45" dirty="0">
                <a:solidFill>
                  <a:srgbClr val="7E7E7E"/>
                </a:solidFill>
                <a:latin typeface="Calibri"/>
                <a:cs typeface="Calibri"/>
              </a:rPr>
              <a:t> </a:t>
            </a:r>
            <a:r>
              <a:rPr sz="1600" dirty="0">
                <a:solidFill>
                  <a:srgbClr val="7E7E7E"/>
                </a:solidFill>
                <a:latin typeface="Calibri"/>
                <a:cs typeface="Calibri"/>
              </a:rPr>
              <a:t>partners</a:t>
            </a:r>
            <a:r>
              <a:rPr sz="1600" spc="-35" dirty="0">
                <a:solidFill>
                  <a:srgbClr val="7E7E7E"/>
                </a:solidFill>
                <a:latin typeface="Calibri"/>
                <a:cs typeface="Calibri"/>
              </a:rPr>
              <a:t> </a:t>
            </a:r>
            <a:r>
              <a:rPr sz="1600" dirty="0">
                <a:solidFill>
                  <a:srgbClr val="7E7E7E"/>
                </a:solidFill>
                <a:latin typeface="Calibri"/>
                <a:cs typeface="Calibri"/>
              </a:rPr>
              <a:t>and</a:t>
            </a:r>
            <a:r>
              <a:rPr sz="1600" spc="-60" dirty="0">
                <a:solidFill>
                  <a:srgbClr val="7E7E7E"/>
                </a:solidFill>
                <a:latin typeface="Calibri"/>
                <a:cs typeface="Calibri"/>
              </a:rPr>
              <a:t> </a:t>
            </a:r>
            <a:r>
              <a:rPr sz="1600" dirty="0">
                <a:solidFill>
                  <a:srgbClr val="7E7E7E"/>
                </a:solidFill>
                <a:latin typeface="Calibri"/>
                <a:cs typeface="Calibri"/>
              </a:rPr>
              <a:t>employees</a:t>
            </a:r>
            <a:r>
              <a:rPr sz="1600" spc="-10" dirty="0">
                <a:solidFill>
                  <a:srgbClr val="7E7E7E"/>
                </a:solidFill>
                <a:latin typeface="Calibri"/>
                <a:cs typeface="Calibri"/>
              </a:rPr>
              <a:t> worldwide.</a:t>
            </a:r>
            <a:endParaRPr sz="1600">
              <a:latin typeface="Calibri"/>
              <a:cs typeface="Calibri"/>
            </a:endParaRPr>
          </a:p>
          <a:p>
            <a:pPr marL="12700">
              <a:lnSpc>
                <a:spcPct val="100000"/>
              </a:lnSpc>
              <a:spcBef>
                <a:spcPts val="1920"/>
              </a:spcBef>
            </a:pPr>
            <a:r>
              <a:rPr sz="1600" b="1" dirty="0">
                <a:solidFill>
                  <a:srgbClr val="00AF50"/>
                </a:solidFill>
                <a:latin typeface="Calibri"/>
                <a:cs typeface="Calibri"/>
              </a:rPr>
              <a:t>USP</a:t>
            </a:r>
            <a:r>
              <a:rPr sz="1600" dirty="0">
                <a:solidFill>
                  <a:srgbClr val="7E7E7E"/>
                </a:solidFill>
                <a:latin typeface="Calibri"/>
                <a:cs typeface="Calibri"/>
              </a:rPr>
              <a:t>:</a:t>
            </a:r>
            <a:r>
              <a:rPr sz="1600" spc="-35" dirty="0">
                <a:solidFill>
                  <a:srgbClr val="7E7E7E"/>
                </a:solidFill>
                <a:latin typeface="Calibri"/>
                <a:cs typeface="Calibri"/>
              </a:rPr>
              <a:t> </a:t>
            </a:r>
            <a:r>
              <a:rPr sz="1600" dirty="0">
                <a:solidFill>
                  <a:srgbClr val="7E7E7E"/>
                </a:solidFill>
                <a:latin typeface="Calibri"/>
                <a:cs typeface="Calibri"/>
              </a:rPr>
              <a:t>Open</a:t>
            </a:r>
            <a:r>
              <a:rPr sz="1600" spc="-20" dirty="0">
                <a:solidFill>
                  <a:srgbClr val="7E7E7E"/>
                </a:solidFill>
                <a:latin typeface="Calibri"/>
                <a:cs typeface="Calibri"/>
              </a:rPr>
              <a:t> </a:t>
            </a:r>
            <a:r>
              <a:rPr sz="1600" dirty="0">
                <a:solidFill>
                  <a:srgbClr val="7E7E7E"/>
                </a:solidFill>
                <a:latin typeface="Calibri"/>
                <a:cs typeface="Calibri"/>
              </a:rPr>
              <a:t>Source,</a:t>
            </a:r>
            <a:r>
              <a:rPr sz="1600" spc="10" dirty="0">
                <a:solidFill>
                  <a:srgbClr val="7E7E7E"/>
                </a:solidFill>
                <a:latin typeface="Calibri"/>
                <a:cs typeface="Calibri"/>
              </a:rPr>
              <a:t> </a:t>
            </a:r>
            <a:r>
              <a:rPr sz="1600" dirty="0">
                <a:solidFill>
                  <a:srgbClr val="7E7E7E"/>
                </a:solidFill>
                <a:latin typeface="Calibri"/>
                <a:cs typeface="Calibri"/>
              </a:rPr>
              <a:t>Scalable,</a:t>
            </a:r>
            <a:r>
              <a:rPr sz="1600" spc="-50" dirty="0">
                <a:solidFill>
                  <a:srgbClr val="7E7E7E"/>
                </a:solidFill>
                <a:latin typeface="Calibri"/>
                <a:cs typeface="Calibri"/>
              </a:rPr>
              <a:t> </a:t>
            </a:r>
            <a:r>
              <a:rPr sz="1600" spc="-10" dirty="0">
                <a:solidFill>
                  <a:srgbClr val="7E7E7E"/>
                </a:solidFill>
                <a:latin typeface="Calibri"/>
                <a:cs typeface="Calibri"/>
              </a:rPr>
              <a:t>customizable,</a:t>
            </a:r>
            <a:r>
              <a:rPr sz="1600" spc="-45" dirty="0">
                <a:solidFill>
                  <a:srgbClr val="7E7E7E"/>
                </a:solidFill>
                <a:latin typeface="Calibri"/>
                <a:cs typeface="Calibri"/>
              </a:rPr>
              <a:t> </a:t>
            </a:r>
            <a:r>
              <a:rPr sz="1600" spc="-10" dirty="0">
                <a:solidFill>
                  <a:srgbClr val="7E7E7E"/>
                </a:solidFill>
                <a:latin typeface="Calibri"/>
                <a:cs typeface="Calibri"/>
              </a:rPr>
              <a:t>affordable.</a:t>
            </a:r>
            <a:endParaRPr sz="1600">
              <a:latin typeface="Calibri"/>
              <a:cs typeface="Calibri"/>
            </a:endParaRPr>
          </a:p>
        </p:txBody>
      </p:sp>
      <p:sp>
        <p:nvSpPr>
          <p:cNvPr id="4" name="object 4"/>
          <p:cNvSpPr/>
          <p:nvPr/>
        </p:nvSpPr>
        <p:spPr>
          <a:xfrm>
            <a:off x="381000" y="957072"/>
            <a:ext cx="0" cy="3810000"/>
          </a:xfrm>
          <a:custGeom>
            <a:avLst/>
            <a:gdLst/>
            <a:ahLst/>
            <a:cxnLst/>
            <a:rect l="l" t="t" r="r" b="b"/>
            <a:pathLst>
              <a:path h="3810000">
                <a:moveTo>
                  <a:pt x="0" y="0"/>
                </a:moveTo>
                <a:lnTo>
                  <a:pt x="0" y="3810000"/>
                </a:lnTo>
              </a:path>
            </a:pathLst>
          </a:custGeom>
          <a:ln w="9525">
            <a:solidFill>
              <a:srgbClr val="497DBA"/>
            </a:solidFill>
          </a:ln>
        </p:spPr>
        <p:txBody>
          <a:bodyPr wrap="square" lIns="0" tIns="0" rIns="0" bIns="0" rtlCol="0"/>
          <a:lstStyle/>
          <a:p>
            <a:endParaRPr/>
          </a:p>
        </p:txBody>
      </p:sp>
      <p:sp>
        <p:nvSpPr>
          <p:cNvPr id="5" name="object 5"/>
          <p:cNvSpPr txBox="1"/>
          <p:nvPr/>
        </p:nvSpPr>
        <p:spPr>
          <a:xfrm>
            <a:off x="8504681" y="4792471"/>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3</a:t>
            </a:r>
            <a:endParaRPr sz="1200">
              <a:latin typeface="Calibri"/>
              <a:cs typeface="Calibri"/>
            </a:endParaRPr>
          </a:p>
        </p:txBody>
      </p:sp>
      <p:sp>
        <p:nvSpPr>
          <p:cNvPr id="6" name="object 6"/>
          <p:cNvSpPr txBox="1">
            <a:spLocks noGrp="1"/>
          </p:cNvSpPr>
          <p:nvPr>
            <p:ph type="title"/>
          </p:nvPr>
        </p:nvSpPr>
        <p:spPr>
          <a:prstGeom prst="rect">
            <a:avLst/>
          </a:prstGeom>
        </p:spPr>
        <p:txBody>
          <a:bodyPr vert="horz" wrap="square" lIns="0" tIns="160146" rIns="0" bIns="0" rtlCol="0">
            <a:spAutoFit/>
          </a:bodyPr>
          <a:lstStyle/>
          <a:p>
            <a:pPr marL="12700">
              <a:lnSpc>
                <a:spcPct val="100000"/>
              </a:lnSpc>
              <a:spcBef>
                <a:spcPts val="95"/>
              </a:spcBef>
            </a:pPr>
            <a:r>
              <a:rPr sz="4000" spc="-10" dirty="0">
                <a:solidFill>
                  <a:srgbClr val="01577A"/>
                </a:solidFill>
                <a:latin typeface="Calibri"/>
                <a:cs typeface="Calibri"/>
              </a:rPr>
              <a:t>About</a:t>
            </a:r>
            <a:endParaRPr sz="4000">
              <a:latin typeface="Calibri"/>
              <a:cs typeface="Calibri"/>
            </a:endParaRPr>
          </a:p>
        </p:txBody>
      </p:sp>
      <p:pic>
        <p:nvPicPr>
          <p:cNvPr id="7" name="object 7"/>
          <p:cNvPicPr/>
          <p:nvPr/>
        </p:nvPicPr>
        <p:blipFill>
          <a:blip r:embed="rId2" cstate="print"/>
          <a:stretch>
            <a:fillRect/>
          </a:stretch>
        </p:blipFill>
        <p:spPr>
          <a:xfrm>
            <a:off x="1565091" y="207379"/>
            <a:ext cx="1667736" cy="8425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6766" y="187094"/>
            <a:ext cx="925666" cy="275034"/>
          </a:xfrm>
          <a:prstGeom prst="rect">
            <a:avLst/>
          </a:prstGeom>
        </p:spPr>
      </p:pic>
      <p:sp>
        <p:nvSpPr>
          <p:cNvPr id="3" name="object 3"/>
          <p:cNvSpPr txBox="1">
            <a:spLocks noGrp="1"/>
          </p:cNvSpPr>
          <p:nvPr>
            <p:ph type="title"/>
          </p:nvPr>
        </p:nvSpPr>
        <p:spPr>
          <a:prstGeom prst="rect">
            <a:avLst/>
          </a:prstGeom>
        </p:spPr>
        <p:txBody>
          <a:bodyPr vert="horz" wrap="square" lIns="0" tIns="310769" rIns="0" bIns="0" rtlCol="0">
            <a:spAutoFit/>
          </a:bodyPr>
          <a:lstStyle/>
          <a:p>
            <a:pPr marL="2684145">
              <a:lnSpc>
                <a:spcPct val="100000"/>
              </a:lnSpc>
              <a:spcBef>
                <a:spcPts val="100"/>
              </a:spcBef>
            </a:pPr>
            <a:r>
              <a:rPr sz="3600" b="0" spc="-195" dirty="0">
                <a:solidFill>
                  <a:srgbClr val="00D9AF"/>
                </a:solidFill>
                <a:latin typeface="Gill Sans MT"/>
                <a:cs typeface="Gill Sans MT"/>
              </a:rPr>
              <a:t>Our</a:t>
            </a:r>
            <a:r>
              <a:rPr sz="3600" b="0" spc="-95" dirty="0">
                <a:solidFill>
                  <a:srgbClr val="00D9AF"/>
                </a:solidFill>
                <a:latin typeface="Gill Sans MT"/>
                <a:cs typeface="Gill Sans MT"/>
              </a:rPr>
              <a:t> </a:t>
            </a:r>
            <a:r>
              <a:rPr sz="3600" b="0" spc="125" dirty="0">
                <a:solidFill>
                  <a:srgbClr val="00D9AF"/>
                </a:solidFill>
                <a:latin typeface="Gill Sans MT"/>
                <a:cs typeface="Gill Sans MT"/>
              </a:rPr>
              <a:t>Recognition</a:t>
            </a:r>
            <a:endParaRPr sz="3600">
              <a:latin typeface="Gill Sans MT"/>
              <a:cs typeface="Gill Sans MT"/>
            </a:endParaRPr>
          </a:p>
        </p:txBody>
      </p:sp>
      <p:sp>
        <p:nvSpPr>
          <p:cNvPr id="4" name="object 4"/>
          <p:cNvSpPr txBox="1"/>
          <p:nvPr/>
        </p:nvSpPr>
        <p:spPr>
          <a:xfrm>
            <a:off x="673100" y="1407413"/>
            <a:ext cx="1923414" cy="269240"/>
          </a:xfrm>
          <a:prstGeom prst="rect">
            <a:avLst/>
          </a:prstGeom>
        </p:spPr>
        <p:txBody>
          <a:bodyPr vert="horz" wrap="square" lIns="0" tIns="12065" rIns="0" bIns="0" rtlCol="0">
            <a:spAutoFit/>
          </a:bodyPr>
          <a:lstStyle/>
          <a:p>
            <a:pPr marL="12700">
              <a:lnSpc>
                <a:spcPct val="100000"/>
              </a:lnSpc>
              <a:spcBef>
                <a:spcPts val="95"/>
              </a:spcBef>
            </a:pPr>
            <a:r>
              <a:rPr sz="1600" spc="-90" dirty="0">
                <a:solidFill>
                  <a:srgbClr val="6E6E73"/>
                </a:solidFill>
                <a:latin typeface="Gill Sans MT"/>
                <a:cs typeface="Gill Sans MT"/>
              </a:rPr>
              <a:t>We</a:t>
            </a:r>
            <a:r>
              <a:rPr sz="1600" spc="-35" dirty="0">
                <a:solidFill>
                  <a:srgbClr val="6E6E73"/>
                </a:solidFill>
                <a:latin typeface="Gill Sans MT"/>
                <a:cs typeface="Gill Sans MT"/>
              </a:rPr>
              <a:t> </a:t>
            </a:r>
            <a:r>
              <a:rPr sz="1600" spc="50" dirty="0">
                <a:solidFill>
                  <a:srgbClr val="6E6E73"/>
                </a:solidFill>
                <a:latin typeface="Gill Sans MT"/>
                <a:cs typeface="Gill Sans MT"/>
              </a:rPr>
              <a:t>are</a:t>
            </a:r>
            <a:r>
              <a:rPr sz="1600" spc="-30" dirty="0">
                <a:solidFill>
                  <a:srgbClr val="6E6E73"/>
                </a:solidFill>
                <a:latin typeface="Gill Sans MT"/>
                <a:cs typeface="Gill Sans MT"/>
              </a:rPr>
              <a:t> </a:t>
            </a:r>
            <a:r>
              <a:rPr sz="1600" spc="50" dirty="0">
                <a:solidFill>
                  <a:srgbClr val="6E6E73"/>
                </a:solidFill>
                <a:latin typeface="Gill Sans MT"/>
                <a:cs typeface="Gill Sans MT"/>
              </a:rPr>
              <a:t>certified</a:t>
            </a:r>
            <a:r>
              <a:rPr sz="1600" spc="-35" dirty="0">
                <a:solidFill>
                  <a:srgbClr val="6E6E73"/>
                </a:solidFill>
                <a:latin typeface="Gill Sans MT"/>
                <a:cs typeface="Gill Sans MT"/>
              </a:rPr>
              <a:t> </a:t>
            </a:r>
            <a:r>
              <a:rPr sz="1600" spc="-20" dirty="0">
                <a:solidFill>
                  <a:srgbClr val="6E6E73"/>
                </a:solidFill>
                <a:latin typeface="Gill Sans MT"/>
                <a:cs typeface="Gill Sans MT"/>
              </a:rPr>
              <a:t>with:</a:t>
            </a:r>
            <a:endParaRPr sz="1600">
              <a:latin typeface="Gill Sans MT"/>
              <a:cs typeface="Gill Sans MT"/>
            </a:endParaRPr>
          </a:p>
        </p:txBody>
      </p:sp>
      <p:pic>
        <p:nvPicPr>
          <p:cNvPr id="5" name="object 5"/>
          <p:cNvPicPr/>
          <p:nvPr/>
        </p:nvPicPr>
        <p:blipFill>
          <a:blip r:embed="rId3" cstate="print"/>
          <a:stretch>
            <a:fillRect/>
          </a:stretch>
        </p:blipFill>
        <p:spPr>
          <a:xfrm>
            <a:off x="3048000" y="1353311"/>
            <a:ext cx="1434084" cy="1438656"/>
          </a:xfrm>
          <a:prstGeom prst="rect">
            <a:avLst/>
          </a:prstGeom>
        </p:spPr>
      </p:pic>
      <p:pic>
        <p:nvPicPr>
          <p:cNvPr id="6" name="object 6"/>
          <p:cNvPicPr/>
          <p:nvPr/>
        </p:nvPicPr>
        <p:blipFill>
          <a:blip r:embed="rId4" cstate="print"/>
          <a:stretch>
            <a:fillRect/>
          </a:stretch>
        </p:blipFill>
        <p:spPr>
          <a:xfrm>
            <a:off x="4805171" y="1353311"/>
            <a:ext cx="1440179" cy="1430340"/>
          </a:xfrm>
          <a:prstGeom prst="rect">
            <a:avLst/>
          </a:prstGeom>
        </p:spPr>
      </p:pic>
      <p:pic>
        <p:nvPicPr>
          <p:cNvPr id="7" name="object 7"/>
          <p:cNvPicPr/>
          <p:nvPr/>
        </p:nvPicPr>
        <p:blipFill>
          <a:blip r:embed="rId5" cstate="print"/>
          <a:stretch>
            <a:fillRect/>
          </a:stretch>
        </p:blipFill>
        <p:spPr>
          <a:xfrm>
            <a:off x="6566916" y="1353311"/>
            <a:ext cx="1440179" cy="1432146"/>
          </a:xfrm>
          <a:prstGeom prst="rect">
            <a:avLst/>
          </a:prstGeom>
        </p:spPr>
      </p:pic>
      <p:sp>
        <p:nvSpPr>
          <p:cNvPr id="8" name="object 8"/>
          <p:cNvSpPr txBox="1"/>
          <p:nvPr/>
        </p:nvSpPr>
        <p:spPr>
          <a:xfrm>
            <a:off x="673100" y="3465321"/>
            <a:ext cx="1848485" cy="513080"/>
          </a:xfrm>
          <a:prstGeom prst="rect">
            <a:avLst/>
          </a:prstGeom>
        </p:spPr>
        <p:txBody>
          <a:bodyPr vert="horz" wrap="square" lIns="0" tIns="12065" rIns="0" bIns="0" rtlCol="0">
            <a:spAutoFit/>
          </a:bodyPr>
          <a:lstStyle/>
          <a:p>
            <a:pPr marL="12700" marR="5080">
              <a:lnSpc>
                <a:spcPct val="100000"/>
              </a:lnSpc>
              <a:spcBef>
                <a:spcPts val="95"/>
              </a:spcBef>
            </a:pPr>
            <a:r>
              <a:rPr sz="1600" spc="-90" dirty="0">
                <a:solidFill>
                  <a:srgbClr val="6E6E73"/>
                </a:solidFill>
                <a:latin typeface="Gill Sans MT"/>
                <a:cs typeface="Gill Sans MT"/>
              </a:rPr>
              <a:t>We</a:t>
            </a:r>
            <a:r>
              <a:rPr sz="1600" spc="15" dirty="0">
                <a:solidFill>
                  <a:srgbClr val="6E6E73"/>
                </a:solidFill>
                <a:latin typeface="Gill Sans MT"/>
                <a:cs typeface="Gill Sans MT"/>
              </a:rPr>
              <a:t> </a:t>
            </a:r>
            <a:r>
              <a:rPr sz="1600" dirty="0">
                <a:solidFill>
                  <a:srgbClr val="6E6E73"/>
                </a:solidFill>
                <a:latin typeface="Gill Sans MT"/>
                <a:cs typeface="Gill Sans MT"/>
              </a:rPr>
              <a:t>were </a:t>
            </a:r>
            <a:r>
              <a:rPr sz="1600" spc="60" dirty="0">
                <a:solidFill>
                  <a:srgbClr val="6E6E73"/>
                </a:solidFill>
                <a:latin typeface="Gill Sans MT"/>
                <a:cs typeface="Gill Sans MT"/>
              </a:rPr>
              <a:t>recognized </a:t>
            </a:r>
            <a:r>
              <a:rPr sz="1600" spc="70" dirty="0">
                <a:solidFill>
                  <a:srgbClr val="6E6E73"/>
                </a:solidFill>
                <a:latin typeface="Gill Sans MT"/>
                <a:cs typeface="Gill Sans MT"/>
              </a:rPr>
              <a:t>by</a:t>
            </a:r>
            <a:r>
              <a:rPr sz="1600" spc="-30" dirty="0">
                <a:solidFill>
                  <a:srgbClr val="6E6E73"/>
                </a:solidFill>
                <a:latin typeface="Gill Sans MT"/>
                <a:cs typeface="Gill Sans MT"/>
              </a:rPr>
              <a:t> </a:t>
            </a:r>
            <a:r>
              <a:rPr sz="1600" spc="-10" dirty="0">
                <a:solidFill>
                  <a:srgbClr val="6E6E73"/>
                </a:solidFill>
                <a:latin typeface="Gill Sans MT"/>
                <a:cs typeface="Gill Sans MT"/>
              </a:rPr>
              <a:t>CIPD:</a:t>
            </a:r>
            <a:endParaRPr sz="1600">
              <a:latin typeface="Gill Sans MT"/>
              <a:cs typeface="Gill Sans MT"/>
            </a:endParaRPr>
          </a:p>
        </p:txBody>
      </p:sp>
      <p:grpSp>
        <p:nvGrpSpPr>
          <p:cNvPr id="9" name="object 9"/>
          <p:cNvGrpSpPr/>
          <p:nvPr/>
        </p:nvGrpSpPr>
        <p:grpSpPr>
          <a:xfrm>
            <a:off x="3038538" y="3401186"/>
            <a:ext cx="4197985" cy="1543050"/>
            <a:chOff x="3038538" y="3401186"/>
            <a:chExt cx="4197985" cy="1543050"/>
          </a:xfrm>
        </p:grpSpPr>
        <p:pic>
          <p:nvPicPr>
            <p:cNvPr id="10" name="object 10"/>
            <p:cNvPicPr/>
            <p:nvPr/>
          </p:nvPicPr>
          <p:blipFill>
            <a:blip r:embed="rId6" cstate="print"/>
            <a:stretch>
              <a:fillRect/>
            </a:stretch>
          </p:blipFill>
          <p:spPr>
            <a:xfrm>
              <a:off x="3048000" y="3410711"/>
              <a:ext cx="4178807" cy="1432643"/>
            </a:xfrm>
            <a:prstGeom prst="rect">
              <a:avLst/>
            </a:prstGeom>
          </p:spPr>
        </p:pic>
        <p:sp>
          <p:nvSpPr>
            <p:cNvPr id="11" name="object 11"/>
            <p:cNvSpPr/>
            <p:nvPr/>
          </p:nvSpPr>
          <p:spPr>
            <a:xfrm>
              <a:off x="3043301" y="3405949"/>
              <a:ext cx="4188460" cy="1533525"/>
            </a:xfrm>
            <a:custGeom>
              <a:avLst/>
              <a:gdLst/>
              <a:ahLst/>
              <a:cxnLst/>
              <a:rect l="l" t="t" r="r" b="b"/>
              <a:pathLst>
                <a:path w="4188459" h="1533525">
                  <a:moveTo>
                    <a:pt x="0" y="1533525"/>
                  </a:moveTo>
                  <a:lnTo>
                    <a:pt x="4188333" y="1533525"/>
                  </a:lnTo>
                  <a:lnTo>
                    <a:pt x="4188333" y="0"/>
                  </a:lnTo>
                  <a:lnTo>
                    <a:pt x="0" y="0"/>
                  </a:lnTo>
                  <a:lnTo>
                    <a:pt x="0" y="1533525"/>
                  </a:lnTo>
                  <a:close/>
                </a:path>
              </a:pathLst>
            </a:custGeom>
            <a:ln w="9525">
              <a:solidFill>
                <a:srgbClr val="F1F1F1"/>
              </a:solidFill>
            </a:ln>
          </p:spPr>
          <p:txBody>
            <a:bodyPr wrap="square" lIns="0" tIns="0" rIns="0" bIns="0" rtlCol="0"/>
            <a:lstStyle/>
            <a:p>
              <a:endParaRPr/>
            </a:p>
          </p:txBody>
        </p:sp>
        <p:sp>
          <p:nvSpPr>
            <p:cNvPr id="12" name="object 12"/>
            <p:cNvSpPr/>
            <p:nvPr/>
          </p:nvSpPr>
          <p:spPr>
            <a:xfrm>
              <a:off x="3998214" y="4482845"/>
              <a:ext cx="1527175" cy="125095"/>
            </a:xfrm>
            <a:custGeom>
              <a:avLst/>
              <a:gdLst/>
              <a:ahLst/>
              <a:cxnLst/>
              <a:rect l="l" t="t" r="r" b="b"/>
              <a:pathLst>
                <a:path w="1527175" h="125095">
                  <a:moveTo>
                    <a:pt x="0" y="124967"/>
                  </a:moveTo>
                  <a:lnTo>
                    <a:pt x="1527048" y="124967"/>
                  </a:lnTo>
                  <a:lnTo>
                    <a:pt x="1527048" y="0"/>
                  </a:lnTo>
                  <a:lnTo>
                    <a:pt x="0" y="0"/>
                  </a:lnTo>
                  <a:lnTo>
                    <a:pt x="0" y="124967"/>
                  </a:lnTo>
                  <a:close/>
                </a:path>
              </a:pathLst>
            </a:custGeom>
            <a:ln w="25400">
              <a:solidFill>
                <a:srgbClr val="8063A1"/>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071" y="1721813"/>
            <a:ext cx="7348360" cy="2775815"/>
          </a:xfrm>
          <a:prstGeom prst="rect">
            <a:avLst/>
          </a:prstGeom>
        </p:spPr>
      </p:pic>
      <p:pic>
        <p:nvPicPr>
          <p:cNvPr id="3" name="object 3"/>
          <p:cNvPicPr/>
          <p:nvPr/>
        </p:nvPicPr>
        <p:blipFill>
          <a:blip r:embed="rId3" cstate="print"/>
          <a:stretch>
            <a:fillRect/>
          </a:stretch>
        </p:blipFill>
        <p:spPr>
          <a:xfrm>
            <a:off x="146766" y="187094"/>
            <a:ext cx="925666" cy="275034"/>
          </a:xfrm>
          <a:prstGeom prst="rect">
            <a:avLst/>
          </a:prstGeom>
        </p:spPr>
      </p:pic>
      <p:sp>
        <p:nvSpPr>
          <p:cNvPr id="4" name="object 4"/>
          <p:cNvSpPr txBox="1">
            <a:spLocks noGrp="1"/>
          </p:cNvSpPr>
          <p:nvPr>
            <p:ph type="title"/>
          </p:nvPr>
        </p:nvSpPr>
        <p:spPr>
          <a:prstGeom prst="rect">
            <a:avLst/>
          </a:prstGeom>
        </p:spPr>
        <p:txBody>
          <a:bodyPr vert="horz" wrap="square" lIns="0" tIns="310769" rIns="0" bIns="0" rtlCol="0">
            <a:spAutoFit/>
          </a:bodyPr>
          <a:lstStyle/>
          <a:p>
            <a:pPr marL="3543935">
              <a:lnSpc>
                <a:spcPct val="100000"/>
              </a:lnSpc>
              <a:spcBef>
                <a:spcPts val="100"/>
              </a:spcBef>
            </a:pPr>
            <a:r>
              <a:rPr sz="3600" b="0" spc="-190" dirty="0">
                <a:solidFill>
                  <a:srgbClr val="005279"/>
                </a:solidFill>
                <a:latin typeface="Gill Sans MT"/>
                <a:cs typeface="Gill Sans MT"/>
              </a:rPr>
              <a:t>Our</a:t>
            </a:r>
            <a:r>
              <a:rPr sz="3600" b="0" spc="-100" dirty="0">
                <a:solidFill>
                  <a:srgbClr val="005279"/>
                </a:solidFill>
                <a:latin typeface="Gill Sans MT"/>
                <a:cs typeface="Gill Sans MT"/>
              </a:rPr>
              <a:t> </a:t>
            </a:r>
            <a:r>
              <a:rPr sz="3600" b="0" spc="75" dirty="0">
                <a:solidFill>
                  <a:srgbClr val="005279"/>
                </a:solidFill>
                <a:latin typeface="Gill Sans MT"/>
                <a:cs typeface="Gill Sans MT"/>
              </a:rPr>
              <a:t>Story</a:t>
            </a:r>
            <a:endParaRPr sz="3600">
              <a:latin typeface="Gill Sans MT"/>
              <a:cs typeface="Gill Sans MT"/>
            </a:endParaRPr>
          </a:p>
        </p:txBody>
      </p:sp>
      <p:sp>
        <p:nvSpPr>
          <p:cNvPr id="5" name="object 5"/>
          <p:cNvSpPr txBox="1"/>
          <p:nvPr/>
        </p:nvSpPr>
        <p:spPr>
          <a:xfrm>
            <a:off x="935532" y="3390179"/>
            <a:ext cx="1628139" cy="915035"/>
          </a:xfrm>
          <a:prstGeom prst="rect">
            <a:avLst/>
          </a:prstGeom>
        </p:spPr>
        <p:txBody>
          <a:bodyPr vert="horz" wrap="square" lIns="0" tIns="126364" rIns="0" bIns="0" rtlCol="0">
            <a:spAutoFit/>
          </a:bodyPr>
          <a:lstStyle/>
          <a:p>
            <a:pPr marL="34290" algn="ctr">
              <a:lnSpc>
                <a:spcPct val="100000"/>
              </a:lnSpc>
              <a:spcBef>
                <a:spcPts val="994"/>
              </a:spcBef>
            </a:pPr>
            <a:r>
              <a:rPr sz="1400" spc="-20" dirty="0">
                <a:solidFill>
                  <a:srgbClr val="00D9AF"/>
                </a:solidFill>
                <a:latin typeface="Times New Roman"/>
                <a:cs typeface="Times New Roman"/>
              </a:rPr>
              <a:t>2000</a:t>
            </a:r>
            <a:endParaRPr sz="1400">
              <a:latin typeface="Times New Roman"/>
              <a:cs typeface="Times New Roman"/>
            </a:endParaRPr>
          </a:p>
          <a:p>
            <a:pPr algn="ctr">
              <a:lnSpc>
                <a:spcPct val="100000"/>
              </a:lnSpc>
              <a:spcBef>
                <a:spcPts val="900"/>
              </a:spcBef>
            </a:pPr>
            <a:r>
              <a:rPr sz="1400" dirty="0">
                <a:solidFill>
                  <a:srgbClr val="015679"/>
                </a:solidFill>
                <a:latin typeface="Times New Roman"/>
                <a:cs typeface="Times New Roman"/>
              </a:rPr>
              <a:t>Started</a:t>
            </a:r>
            <a:r>
              <a:rPr sz="1400" spc="-35" dirty="0">
                <a:solidFill>
                  <a:srgbClr val="015679"/>
                </a:solidFill>
                <a:latin typeface="Times New Roman"/>
                <a:cs typeface="Times New Roman"/>
              </a:rPr>
              <a:t> </a:t>
            </a:r>
            <a:r>
              <a:rPr sz="1400" spc="-25" dirty="0">
                <a:solidFill>
                  <a:srgbClr val="015679"/>
                </a:solidFill>
                <a:latin typeface="Times New Roman"/>
                <a:cs typeface="Times New Roman"/>
              </a:rPr>
              <a:t>Out</a:t>
            </a:r>
            <a:endParaRPr sz="1400">
              <a:latin typeface="Times New Roman"/>
              <a:cs typeface="Times New Roman"/>
            </a:endParaRPr>
          </a:p>
          <a:p>
            <a:pPr algn="ctr">
              <a:lnSpc>
                <a:spcPct val="100000"/>
              </a:lnSpc>
              <a:spcBef>
                <a:spcPts val="405"/>
              </a:spcBef>
            </a:pPr>
            <a:r>
              <a:rPr sz="1200" dirty="0">
                <a:solidFill>
                  <a:srgbClr val="6E6E73"/>
                </a:solidFill>
                <a:latin typeface="Times New Roman"/>
                <a:cs typeface="Times New Roman"/>
              </a:rPr>
              <a:t>As</a:t>
            </a:r>
            <a:r>
              <a:rPr sz="1200" spc="-35" dirty="0">
                <a:solidFill>
                  <a:srgbClr val="6E6E73"/>
                </a:solidFill>
                <a:latin typeface="Times New Roman"/>
                <a:cs typeface="Times New Roman"/>
              </a:rPr>
              <a:t> </a:t>
            </a:r>
            <a:r>
              <a:rPr sz="1200" dirty="0">
                <a:solidFill>
                  <a:srgbClr val="6E6E73"/>
                </a:solidFill>
                <a:latin typeface="Times New Roman"/>
                <a:cs typeface="Times New Roman"/>
              </a:rPr>
              <a:t>a</a:t>
            </a:r>
            <a:r>
              <a:rPr sz="1200" spc="-20" dirty="0">
                <a:solidFill>
                  <a:srgbClr val="6E6E73"/>
                </a:solidFill>
                <a:latin typeface="Times New Roman"/>
                <a:cs typeface="Times New Roman"/>
              </a:rPr>
              <a:t> </a:t>
            </a:r>
            <a:r>
              <a:rPr sz="1200" dirty="0">
                <a:solidFill>
                  <a:srgbClr val="6E6E73"/>
                </a:solidFill>
                <a:latin typeface="Times New Roman"/>
                <a:cs typeface="Times New Roman"/>
              </a:rPr>
              <a:t>Belgian</a:t>
            </a:r>
            <a:r>
              <a:rPr sz="1200" spc="-20" dirty="0">
                <a:solidFill>
                  <a:srgbClr val="6E6E73"/>
                </a:solidFill>
                <a:latin typeface="Times New Roman"/>
                <a:cs typeface="Times New Roman"/>
              </a:rPr>
              <a:t> </a:t>
            </a:r>
            <a:r>
              <a:rPr sz="1200" dirty="0">
                <a:solidFill>
                  <a:srgbClr val="6E6E73"/>
                </a:solidFill>
                <a:latin typeface="Times New Roman"/>
                <a:cs typeface="Times New Roman"/>
              </a:rPr>
              <a:t>IT</a:t>
            </a:r>
            <a:r>
              <a:rPr sz="1200" spc="-25" dirty="0">
                <a:solidFill>
                  <a:srgbClr val="6E6E73"/>
                </a:solidFill>
                <a:latin typeface="Times New Roman"/>
                <a:cs typeface="Times New Roman"/>
              </a:rPr>
              <a:t> </a:t>
            </a:r>
            <a:r>
              <a:rPr sz="1200" spc="-10" dirty="0">
                <a:solidFill>
                  <a:srgbClr val="6E6E73"/>
                </a:solidFill>
                <a:latin typeface="Times New Roman"/>
                <a:cs typeface="Times New Roman"/>
              </a:rPr>
              <a:t>company.</a:t>
            </a:r>
            <a:endParaRPr sz="1200">
              <a:latin typeface="Times New Roman"/>
              <a:cs typeface="Times New Roman"/>
            </a:endParaRPr>
          </a:p>
        </p:txBody>
      </p:sp>
      <p:sp>
        <p:nvSpPr>
          <p:cNvPr id="6" name="object 6"/>
          <p:cNvSpPr txBox="1"/>
          <p:nvPr/>
        </p:nvSpPr>
        <p:spPr>
          <a:xfrm>
            <a:off x="4736719" y="3390179"/>
            <a:ext cx="1357630" cy="1097915"/>
          </a:xfrm>
          <a:prstGeom prst="rect">
            <a:avLst/>
          </a:prstGeom>
        </p:spPr>
        <p:txBody>
          <a:bodyPr vert="horz" wrap="square" lIns="0" tIns="126364" rIns="0" bIns="0" rtlCol="0">
            <a:spAutoFit/>
          </a:bodyPr>
          <a:lstStyle/>
          <a:p>
            <a:pPr marL="18415" algn="ctr">
              <a:lnSpc>
                <a:spcPct val="100000"/>
              </a:lnSpc>
              <a:spcBef>
                <a:spcPts val="994"/>
              </a:spcBef>
            </a:pPr>
            <a:r>
              <a:rPr sz="1400" spc="-20" dirty="0">
                <a:solidFill>
                  <a:srgbClr val="00D9AF"/>
                </a:solidFill>
                <a:latin typeface="Times New Roman"/>
                <a:cs typeface="Times New Roman"/>
              </a:rPr>
              <a:t>2017</a:t>
            </a:r>
            <a:endParaRPr sz="1400">
              <a:latin typeface="Times New Roman"/>
              <a:cs typeface="Times New Roman"/>
            </a:endParaRPr>
          </a:p>
          <a:p>
            <a:pPr algn="ctr">
              <a:lnSpc>
                <a:spcPct val="100000"/>
              </a:lnSpc>
              <a:spcBef>
                <a:spcPts val="900"/>
              </a:spcBef>
            </a:pPr>
            <a:r>
              <a:rPr sz="1400" dirty="0">
                <a:solidFill>
                  <a:srgbClr val="015679"/>
                </a:solidFill>
                <a:latin typeface="Times New Roman"/>
                <a:cs typeface="Times New Roman"/>
              </a:rPr>
              <a:t>Launched</a:t>
            </a:r>
            <a:r>
              <a:rPr sz="1400" spc="85" dirty="0">
                <a:solidFill>
                  <a:srgbClr val="015679"/>
                </a:solidFill>
                <a:latin typeface="Times New Roman"/>
                <a:cs typeface="Times New Roman"/>
              </a:rPr>
              <a:t>  </a:t>
            </a:r>
            <a:r>
              <a:rPr sz="1400" spc="-10" dirty="0">
                <a:solidFill>
                  <a:srgbClr val="015679"/>
                </a:solidFill>
                <a:latin typeface="Times New Roman"/>
                <a:cs typeface="Times New Roman"/>
              </a:rPr>
              <a:t>Numla</a:t>
            </a:r>
            <a:endParaRPr sz="1400">
              <a:latin typeface="Times New Roman"/>
              <a:cs typeface="Times New Roman"/>
            </a:endParaRPr>
          </a:p>
          <a:p>
            <a:pPr marL="12700" marR="62230" algn="ctr">
              <a:lnSpc>
                <a:spcPct val="100000"/>
              </a:lnSpc>
              <a:spcBef>
                <a:spcPts val="405"/>
              </a:spcBef>
            </a:pPr>
            <a:r>
              <a:rPr sz="1200" dirty="0">
                <a:solidFill>
                  <a:srgbClr val="6E6E73"/>
                </a:solidFill>
                <a:latin typeface="Times New Roman"/>
                <a:cs typeface="Times New Roman"/>
              </a:rPr>
              <a:t>Established</a:t>
            </a:r>
            <a:r>
              <a:rPr sz="1200" spc="-25" dirty="0">
                <a:solidFill>
                  <a:srgbClr val="6E6E73"/>
                </a:solidFill>
                <a:latin typeface="Times New Roman"/>
                <a:cs typeface="Times New Roman"/>
              </a:rPr>
              <a:t> </a:t>
            </a:r>
            <a:r>
              <a:rPr sz="1200" dirty="0">
                <a:solidFill>
                  <a:srgbClr val="6E6E73"/>
                </a:solidFill>
                <a:latin typeface="Times New Roman"/>
                <a:cs typeface="Times New Roman"/>
              </a:rPr>
              <a:t>our</a:t>
            </a:r>
            <a:r>
              <a:rPr sz="1200" spc="-30" dirty="0">
                <a:solidFill>
                  <a:srgbClr val="6E6E73"/>
                </a:solidFill>
                <a:latin typeface="Times New Roman"/>
                <a:cs typeface="Times New Roman"/>
              </a:rPr>
              <a:t> </a:t>
            </a:r>
            <a:r>
              <a:rPr sz="1200" spc="-20" dirty="0">
                <a:solidFill>
                  <a:srgbClr val="6E6E73"/>
                </a:solidFill>
                <a:latin typeface="Times New Roman"/>
                <a:cs typeface="Times New Roman"/>
              </a:rPr>
              <a:t>head </a:t>
            </a:r>
            <a:r>
              <a:rPr sz="1200" dirty="0">
                <a:solidFill>
                  <a:srgbClr val="6E6E73"/>
                </a:solidFill>
                <a:latin typeface="Times New Roman"/>
                <a:cs typeface="Times New Roman"/>
              </a:rPr>
              <a:t>office</a:t>
            </a:r>
            <a:r>
              <a:rPr sz="1200" spc="-15" dirty="0">
                <a:solidFill>
                  <a:srgbClr val="6E6E73"/>
                </a:solidFill>
                <a:latin typeface="Times New Roman"/>
                <a:cs typeface="Times New Roman"/>
              </a:rPr>
              <a:t> </a:t>
            </a:r>
            <a:r>
              <a:rPr sz="1200" dirty="0">
                <a:solidFill>
                  <a:srgbClr val="6E6E73"/>
                </a:solidFill>
                <a:latin typeface="Times New Roman"/>
                <a:cs typeface="Times New Roman"/>
              </a:rPr>
              <a:t>in</a:t>
            </a:r>
            <a:r>
              <a:rPr sz="1200" spc="-20" dirty="0">
                <a:solidFill>
                  <a:srgbClr val="6E6E73"/>
                </a:solidFill>
                <a:latin typeface="Times New Roman"/>
                <a:cs typeface="Times New Roman"/>
              </a:rPr>
              <a:t> </a:t>
            </a:r>
            <a:r>
              <a:rPr sz="1200" spc="-10" dirty="0">
                <a:solidFill>
                  <a:srgbClr val="6E6E73"/>
                </a:solidFill>
                <a:latin typeface="Times New Roman"/>
                <a:cs typeface="Times New Roman"/>
              </a:rPr>
              <a:t>Ireland.</a:t>
            </a:r>
            <a:endParaRPr sz="1200">
              <a:latin typeface="Times New Roman"/>
              <a:cs typeface="Times New Roman"/>
            </a:endParaRPr>
          </a:p>
        </p:txBody>
      </p:sp>
      <p:sp>
        <p:nvSpPr>
          <p:cNvPr id="7" name="object 7"/>
          <p:cNvSpPr txBox="1"/>
          <p:nvPr/>
        </p:nvSpPr>
        <p:spPr>
          <a:xfrm>
            <a:off x="6410325" y="1256121"/>
            <a:ext cx="1671320" cy="1463675"/>
          </a:xfrm>
          <a:prstGeom prst="rect">
            <a:avLst/>
          </a:prstGeom>
        </p:spPr>
        <p:txBody>
          <a:bodyPr vert="horz" wrap="square" lIns="0" tIns="126364" rIns="0" bIns="0" rtlCol="0">
            <a:spAutoFit/>
          </a:bodyPr>
          <a:lstStyle/>
          <a:p>
            <a:pPr marL="92075" algn="ctr">
              <a:lnSpc>
                <a:spcPct val="100000"/>
              </a:lnSpc>
              <a:spcBef>
                <a:spcPts val="994"/>
              </a:spcBef>
            </a:pPr>
            <a:r>
              <a:rPr sz="1400" spc="-20" dirty="0">
                <a:solidFill>
                  <a:srgbClr val="00D9AF"/>
                </a:solidFill>
                <a:latin typeface="Times New Roman"/>
                <a:cs typeface="Times New Roman"/>
              </a:rPr>
              <a:t>2023</a:t>
            </a:r>
            <a:endParaRPr sz="1400">
              <a:latin typeface="Times New Roman"/>
              <a:cs typeface="Times New Roman"/>
            </a:endParaRPr>
          </a:p>
          <a:p>
            <a:pPr marL="110489" algn="ctr">
              <a:lnSpc>
                <a:spcPct val="100000"/>
              </a:lnSpc>
              <a:spcBef>
                <a:spcPts val="900"/>
              </a:spcBef>
            </a:pPr>
            <a:r>
              <a:rPr sz="1400" dirty="0">
                <a:solidFill>
                  <a:srgbClr val="015679"/>
                </a:solidFill>
                <a:latin typeface="Times New Roman"/>
                <a:cs typeface="Times New Roman"/>
              </a:rPr>
              <a:t>An</a:t>
            </a:r>
            <a:r>
              <a:rPr sz="1400" spc="-20" dirty="0">
                <a:solidFill>
                  <a:srgbClr val="015679"/>
                </a:solidFill>
                <a:latin typeface="Times New Roman"/>
                <a:cs typeface="Times New Roman"/>
              </a:rPr>
              <a:t> </a:t>
            </a:r>
            <a:r>
              <a:rPr sz="1400" dirty="0">
                <a:solidFill>
                  <a:srgbClr val="015679"/>
                </a:solidFill>
                <a:latin typeface="Times New Roman"/>
                <a:cs typeface="Times New Roman"/>
              </a:rPr>
              <a:t>MNC</a:t>
            </a:r>
            <a:r>
              <a:rPr sz="1400" spc="-25" dirty="0">
                <a:solidFill>
                  <a:srgbClr val="015679"/>
                </a:solidFill>
                <a:latin typeface="Times New Roman"/>
                <a:cs typeface="Times New Roman"/>
              </a:rPr>
              <a:t> </a:t>
            </a:r>
            <a:r>
              <a:rPr sz="1400" spc="-10" dirty="0">
                <a:solidFill>
                  <a:srgbClr val="015679"/>
                </a:solidFill>
                <a:latin typeface="Times New Roman"/>
                <a:cs typeface="Times New Roman"/>
              </a:rPr>
              <a:t>Today</a:t>
            </a:r>
            <a:endParaRPr sz="1400">
              <a:latin typeface="Times New Roman"/>
              <a:cs typeface="Times New Roman"/>
            </a:endParaRPr>
          </a:p>
          <a:p>
            <a:pPr marL="12700" marR="5080" algn="ctr">
              <a:lnSpc>
                <a:spcPct val="100000"/>
              </a:lnSpc>
              <a:spcBef>
                <a:spcPts val="405"/>
              </a:spcBef>
            </a:pPr>
            <a:r>
              <a:rPr sz="1200" dirty="0">
                <a:solidFill>
                  <a:srgbClr val="6E6E73"/>
                </a:solidFill>
                <a:latin typeface="Times New Roman"/>
                <a:cs typeface="Times New Roman"/>
              </a:rPr>
              <a:t>Empowering</a:t>
            </a:r>
            <a:r>
              <a:rPr sz="1200" spc="-60" dirty="0">
                <a:solidFill>
                  <a:srgbClr val="6E6E73"/>
                </a:solidFill>
                <a:latin typeface="Times New Roman"/>
                <a:cs typeface="Times New Roman"/>
              </a:rPr>
              <a:t> </a:t>
            </a:r>
            <a:r>
              <a:rPr sz="1200" spc="-10" dirty="0">
                <a:solidFill>
                  <a:srgbClr val="6E6E73"/>
                </a:solidFill>
                <a:latin typeface="Times New Roman"/>
                <a:cs typeface="Times New Roman"/>
              </a:rPr>
              <a:t>organizations </a:t>
            </a:r>
            <a:r>
              <a:rPr sz="1200" dirty="0">
                <a:solidFill>
                  <a:srgbClr val="6E6E73"/>
                </a:solidFill>
                <a:latin typeface="Times New Roman"/>
                <a:cs typeface="Times New Roman"/>
              </a:rPr>
              <a:t>across</a:t>
            </a:r>
            <a:r>
              <a:rPr sz="1200" spc="-20" dirty="0">
                <a:solidFill>
                  <a:srgbClr val="6E6E73"/>
                </a:solidFill>
                <a:latin typeface="Times New Roman"/>
                <a:cs typeface="Times New Roman"/>
              </a:rPr>
              <a:t> </a:t>
            </a:r>
            <a:r>
              <a:rPr sz="1200" dirty="0">
                <a:solidFill>
                  <a:srgbClr val="6E6E73"/>
                </a:solidFill>
                <a:latin typeface="Times New Roman"/>
                <a:cs typeface="Times New Roman"/>
              </a:rPr>
              <a:t>USA,</a:t>
            </a:r>
            <a:r>
              <a:rPr sz="1200" spc="-25" dirty="0">
                <a:solidFill>
                  <a:srgbClr val="6E6E73"/>
                </a:solidFill>
                <a:latin typeface="Times New Roman"/>
                <a:cs typeface="Times New Roman"/>
              </a:rPr>
              <a:t> </a:t>
            </a:r>
            <a:r>
              <a:rPr sz="1200" spc="-10" dirty="0">
                <a:solidFill>
                  <a:srgbClr val="6E6E73"/>
                </a:solidFill>
                <a:latin typeface="Times New Roman"/>
                <a:cs typeface="Times New Roman"/>
              </a:rPr>
              <a:t>Canada, </a:t>
            </a:r>
            <a:r>
              <a:rPr sz="1200" dirty="0">
                <a:solidFill>
                  <a:srgbClr val="6E6E73"/>
                </a:solidFill>
                <a:latin typeface="Times New Roman"/>
                <a:cs typeface="Times New Roman"/>
              </a:rPr>
              <a:t>Europe,</a:t>
            </a:r>
            <a:r>
              <a:rPr sz="1200" spc="-35" dirty="0">
                <a:solidFill>
                  <a:srgbClr val="6E6E73"/>
                </a:solidFill>
                <a:latin typeface="Times New Roman"/>
                <a:cs typeface="Times New Roman"/>
              </a:rPr>
              <a:t> </a:t>
            </a:r>
            <a:r>
              <a:rPr sz="1200" dirty="0">
                <a:solidFill>
                  <a:srgbClr val="6E6E73"/>
                </a:solidFill>
                <a:latin typeface="Times New Roman"/>
                <a:cs typeface="Times New Roman"/>
              </a:rPr>
              <a:t>the</a:t>
            </a:r>
            <a:r>
              <a:rPr sz="1200" spc="-30" dirty="0">
                <a:solidFill>
                  <a:srgbClr val="6E6E73"/>
                </a:solidFill>
                <a:latin typeface="Times New Roman"/>
                <a:cs typeface="Times New Roman"/>
              </a:rPr>
              <a:t> </a:t>
            </a:r>
            <a:r>
              <a:rPr sz="1200" dirty="0">
                <a:solidFill>
                  <a:srgbClr val="6E6E73"/>
                </a:solidFill>
                <a:latin typeface="Times New Roman"/>
                <a:cs typeface="Times New Roman"/>
              </a:rPr>
              <a:t>Middle</a:t>
            </a:r>
            <a:r>
              <a:rPr sz="1200" spc="-40" dirty="0">
                <a:solidFill>
                  <a:srgbClr val="6E6E73"/>
                </a:solidFill>
                <a:latin typeface="Times New Roman"/>
                <a:cs typeface="Times New Roman"/>
              </a:rPr>
              <a:t> </a:t>
            </a:r>
            <a:r>
              <a:rPr sz="1200" spc="-10" dirty="0">
                <a:solidFill>
                  <a:srgbClr val="6E6E73"/>
                </a:solidFill>
                <a:latin typeface="Times New Roman"/>
                <a:cs typeface="Times New Roman"/>
              </a:rPr>
              <a:t>East, </a:t>
            </a:r>
            <a:r>
              <a:rPr sz="1200" dirty="0">
                <a:solidFill>
                  <a:srgbClr val="6E6E73"/>
                </a:solidFill>
                <a:latin typeface="Times New Roman"/>
                <a:cs typeface="Times New Roman"/>
              </a:rPr>
              <a:t>and</a:t>
            </a:r>
            <a:r>
              <a:rPr sz="1200" spc="-45" dirty="0">
                <a:solidFill>
                  <a:srgbClr val="6E6E73"/>
                </a:solidFill>
                <a:latin typeface="Times New Roman"/>
                <a:cs typeface="Times New Roman"/>
              </a:rPr>
              <a:t> </a:t>
            </a:r>
            <a:r>
              <a:rPr sz="1200" dirty="0">
                <a:solidFill>
                  <a:srgbClr val="6E6E73"/>
                </a:solidFill>
                <a:latin typeface="Times New Roman"/>
                <a:cs typeface="Times New Roman"/>
              </a:rPr>
              <a:t>the</a:t>
            </a:r>
            <a:r>
              <a:rPr sz="1200" spc="-5" dirty="0">
                <a:solidFill>
                  <a:srgbClr val="6E6E73"/>
                </a:solidFill>
                <a:latin typeface="Times New Roman"/>
                <a:cs typeface="Times New Roman"/>
              </a:rPr>
              <a:t> </a:t>
            </a:r>
            <a:r>
              <a:rPr sz="1200" dirty="0">
                <a:solidFill>
                  <a:srgbClr val="6E6E73"/>
                </a:solidFill>
                <a:latin typeface="Times New Roman"/>
                <a:cs typeface="Times New Roman"/>
              </a:rPr>
              <a:t>Far</a:t>
            </a:r>
            <a:r>
              <a:rPr sz="1200" spc="-25" dirty="0">
                <a:solidFill>
                  <a:srgbClr val="6E6E73"/>
                </a:solidFill>
                <a:latin typeface="Times New Roman"/>
                <a:cs typeface="Times New Roman"/>
              </a:rPr>
              <a:t> </a:t>
            </a:r>
            <a:r>
              <a:rPr sz="1200" spc="-10" dirty="0">
                <a:solidFill>
                  <a:srgbClr val="6E6E73"/>
                </a:solidFill>
                <a:latin typeface="Times New Roman"/>
                <a:cs typeface="Times New Roman"/>
              </a:rPr>
              <a:t>East.</a:t>
            </a:r>
            <a:endParaRPr sz="1200">
              <a:latin typeface="Times New Roman"/>
              <a:cs typeface="Times New Roman"/>
            </a:endParaRPr>
          </a:p>
        </p:txBody>
      </p:sp>
      <p:sp>
        <p:nvSpPr>
          <p:cNvPr id="8" name="object 8"/>
          <p:cNvSpPr txBox="1"/>
          <p:nvPr/>
        </p:nvSpPr>
        <p:spPr>
          <a:xfrm>
            <a:off x="2438145" y="1256121"/>
            <a:ext cx="2326005" cy="1461770"/>
          </a:xfrm>
          <a:prstGeom prst="rect">
            <a:avLst/>
          </a:prstGeom>
        </p:spPr>
        <p:txBody>
          <a:bodyPr vert="horz" wrap="square" lIns="0" tIns="126364" rIns="0" bIns="0" rtlCol="0">
            <a:spAutoFit/>
          </a:bodyPr>
          <a:lstStyle/>
          <a:p>
            <a:pPr marL="142240" algn="ctr">
              <a:lnSpc>
                <a:spcPct val="100000"/>
              </a:lnSpc>
              <a:spcBef>
                <a:spcPts val="994"/>
              </a:spcBef>
            </a:pPr>
            <a:r>
              <a:rPr sz="1400" spc="-20" dirty="0">
                <a:solidFill>
                  <a:srgbClr val="00D9AF"/>
                </a:solidFill>
                <a:latin typeface="Times New Roman"/>
                <a:cs typeface="Times New Roman"/>
              </a:rPr>
              <a:t>2015</a:t>
            </a:r>
            <a:endParaRPr sz="1400">
              <a:latin typeface="Times New Roman"/>
              <a:cs typeface="Times New Roman"/>
            </a:endParaRPr>
          </a:p>
          <a:p>
            <a:pPr marL="222885">
              <a:lnSpc>
                <a:spcPct val="100000"/>
              </a:lnSpc>
              <a:spcBef>
                <a:spcPts val="900"/>
              </a:spcBef>
            </a:pPr>
            <a:r>
              <a:rPr sz="1400" dirty="0">
                <a:solidFill>
                  <a:srgbClr val="015679"/>
                </a:solidFill>
                <a:latin typeface="Times New Roman"/>
                <a:cs typeface="Times New Roman"/>
              </a:rPr>
              <a:t>Focused</a:t>
            </a:r>
            <a:r>
              <a:rPr sz="1400" spc="-30" dirty="0">
                <a:solidFill>
                  <a:srgbClr val="015679"/>
                </a:solidFill>
                <a:latin typeface="Times New Roman"/>
                <a:cs typeface="Times New Roman"/>
              </a:rPr>
              <a:t> </a:t>
            </a:r>
            <a:r>
              <a:rPr sz="1400" dirty="0">
                <a:solidFill>
                  <a:srgbClr val="015679"/>
                </a:solidFill>
                <a:latin typeface="Times New Roman"/>
                <a:cs typeface="Times New Roman"/>
              </a:rPr>
              <a:t>on</a:t>
            </a:r>
            <a:r>
              <a:rPr sz="1400" spc="-35" dirty="0">
                <a:solidFill>
                  <a:srgbClr val="015679"/>
                </a:solidFill>
                <a:latin typeface="Times New Roman"/>
                <a:cs typeface="Times New Roman"/>
              </a:rPr>
              <a:t> </a:t>
            </a:r>
            <a:r>
              <a:rPr sz="1400" spc="-10" dirty="0">
                <a:solidFill>
                  <a:srgbClr val="015679"/>
                </a:solidFill>
                <a:latin typeface="Times New Roman"/>
                <a:cs typeface="Times New Roman"/>
              </a:rPr>
              <a:t>Implementing</a:t>
            </a:r>
            <a:endParaRPr sz="1400">
              <a:latin typeface="Times New Roman"/>
              <a:cs typeface="Times New Roman"/>
            </a:endParaRPr>
          </a:p>
          <a:p>
            <a:pPr marL="12700" marR="5080" indent="249554">
              <a:lnSpc>
                <a:spcPct val="100000"/>
              </a:lnSpc>
              <a:spcBef>
                <a:spcPts val="405"/>
              </a:spcBef>
            </a:pPr>
            <a:r>
              <a:rPr sz="1200" dirty="0">
                <a:solidFill>
                  <a:srgbClr val="6E6E73"/>
                </a:solidFill>
                <a:latin typeface="Times New Roman"/>
                <a:cs typeface="Times New Roman"/>
              </a:rPr>
              <a:t>ERP</a:t>
            </a:r>
            <a:r>
              <a:rPr sz="1200" spc="-35" dirty="0">
                <a:solidFill>
                  <a:srgbClr val="6E6E73"/>
                </a:solidFill>
                <a:latin typeface="Times New Roman"/>
                <a:cs typeface="Times New Roman"/>
              </a:rPr>
              <a:t> </a:t>
            </a:r>
            <a:r>
              <a:rPr sz="1200" dirty="0">
                <a:solidFill>
                  <a:srgbClr val="6E6E73"/>
                </a:solidFill>
                <a:latin typeface="Times New Roman"/>
                <a:cs typeface="Times New Roman"/>
              </a:rPr>
              <a:t>and</a:t>
            </a:r>
            <a:r>
              <a:rPr sz="1200" spc="-30" dirty="0">
                <a:solidFill>
                  <a:srgbClr val="6E6E73"/>
                </a:solidFill>
                <a:latin typeface="Times New Roman"/>
                <a:cs typeface="Times New Roman"/>
              </a:rPr>
              <a:t> </a:t>
            </a:r>
            <a:r>
              <a:rPr sz="1200" dirty="0">
                <a:solidFill>
                  <a:srgbClr val="6E6E73"/>
                </a:solidFill>
                <a:latin typeface="Times New Roman"/>
                <a:cs typeface="Times New Roman"/>
              </a:rPr>
              <a:t>business</a:t>
            </a:r>
            <a:r>
              <a:rPr sz="1200" spc="-15" dirty="0">
                <a:solidFill>
                  <a:srgbClr val="6E6E73"/>
                </a:solidFill>
                <a:latin typeface="Times New Roman"/>
                <a:cs typeface="Times New Roman"/>
              </a:rPr>
              <a:t> </a:t>
            </a:r>
            <a:r>
              <a:rPr sz="1200" spc="-10" dirty="0">
                <a:solidFill>
                  <a:srgbClr val="6E6E73"/>
                </a:solidFill>
                <a:latin typeface="Times New Roman"/>
                <a:cs typeface="Times New Roman"/>
              </a:rPr>
              <a:t>intelligence </a:t>
            </a:r>
            <a:r>
              <a:rPr sz="1200" dirty="0">
                <a:solidFill>
                  <a:srgbClr val="6E6E73"/>
                </a:solidFill>
                <a:latin typeface="Times New Roman"/>
                <a:cs typeface="Times New Roman"/>
              </a:rPr>
              <a:t>systems</a:t>
            </a:r>
            <a:r>
              <a:rPr sz="1200" spc="-15" dirty="0">
                <a:solidFill>
                  <a:srgbClr val="6E6E73"/>
                </a:solidFill>
                <a:latin typeface="Times New Roman"/>
                <a:cs typeface="Times New Roman"/>
              </a:rPr>
              <a:t> </a:t>
            </a:r>
            <a:r>
              <a:rPr sz="1200" dirty="0">
                <a:solidFill>
                  <a:srgbClr val="6E6E73"/>
                </a:solidFill>
                <a:latin typeface="Times New Roman"/>
                <a:cs typeface="Times New Roman"/>
              </a:rPr>
              <a:t>such</a:t>
            </a:r>
            <a:r>
              <a:rPr sz="1200" spc="-15" dirty="0">
                <a:solidFill>
                  <a:srgbClr val="6E6E73"/>
                </a:solidFill>
                <a:latin typeface="Times New Roman"/>
                <a:cs typeface="Times New Roman"/>
              </a:rPr>
              <a:t> </a:t>
            </a:r>
            <a:r>
              <a:rPr sz="1200" dirty="0">
                <a:solidFill>
                  <a:srgbClr val="6E6E73"/>
                </a:solidFill>
                <a:latin typeface="Times New Roman"/>
                <a:cs typeface="Times New Roman"/>
              </a:rPr>
              <a:t>as</a:t>
            </a:r>
            <a:r>
              <a:rPr sz="1200" spc="-10" dirty="0">
                <a:solidFill>
                  <a:srgbClr val="6E6E73"/>
                </a:solidFill>
                <a:latin typeface="Times New Roman"/>
                <a:cs typeface="Times New Roman"/>
              </a:rPr>
              <a:t> </a:t>
            </a:r>
            <a:r>
              <a:rPr sz="1200" dirty="0">
                <a:solidFill>
                  <a:srgbClr val="6E6E73"/>
                </a:solidFill>
                <a:latin typeface="Times New Roman"/>
                <a:cs typeface="Times New Roman"/>
              </a:rPr>
              <a:t>Oracle,</a:t>
            </a:r>
            <a:r>
              <a:rPr sz="1200" spc="-30" dirty="0">
                <a:solidFill>
                  <a:srgbClr val="6E6E73"/>
                </a:solidFill>
                <a:latin typeface="Times New Roman"/>
                <a:cs typeface="Times New Roman"/>
              </a:rPr>
              <a:t> </a:t>
            </a:r>
            <a:r>
              <a:rPr sz="1200" dirty="0">
                <a:solidFill>
                  <a:srgbClr val="6E6E73"/>
                </a:solidFill>
                <a:latin typeface="Times New Roman"/>
                <a:cs typeface="Times New Roman"/>
              </a:rPr>
              <a:t>JD</a:t>
            </a:r>
            <a:r>
              <a:rPr sz="1200" spc="-25" dirty="0">
                <a:solidFill>
                  <a:srgbClr val="6E6E73"/>
                </a:solidFill>
                <a:latin typeface="Times New Roman"/>
                <a:cs typeface="Times New Roman"/>
              </a:rPr>
              <a:t> </a:t>
            </a:r>
            <a:r>
              <a:rPr sz="1200" spc="-10" dirty="0">
                <a:solidFill>
                  <a:srgbClr val="6E6E73"/>
                </a:solidFill>
                <a:latin typeface="Times New Roman"/>
                <a:cs typeface="Times New Roman"/>
              </a:rPr>
              <a:t>Edwards,</a:t>
            </a:r>
            <a:endParaRPr sz="1200">
              <a:latin typeface="Times New Roman"/>
              <a:cs typeface="Times New Roman"/>
            </a:endParaRPr>
          </a:p>
          <a:p>
            <a:pPr marL="462280" marR="5080" indent="-365125">
              <a:lnSpc>
                <a:spcPts val="1430"/>
              </a:lnSpc>
              <a:spcBef>
                <a:spcPts val="55"/>
              </a:spcBef>
            </a:pPr>
            <a:r>
              <a:rPr sz="1200" dirty="0">
                <a:solidFill>
                  <a:srgbClr val="6E6E73"/>
                </a:solidFill>
                <a:latin typeface="Times New Roman"/>
                <a:cs typeface="Times New Roman"/>
              </a:rPr>
              <a:t>MS</a:t>
            </a:r>
            <a:r>
              <a:rPr sz="1200" spc="-20" dirty="0">
                <a:solidFill>
                  <a:srgbClr val="6E6E73"/>
                </a:solidFill>
                <a:latin typeface="Times New Roman"/>
                <a:cs typeface="Times New Roman"/>
              </a:rPr>
              <a:t> </a:t>
            </a:r>
            <a:r>
              <a:rPr sz="1200" dirty="0">
                <a:solidFill>
                  <a:srgbClr val="6E6E73"/>
                </a:solidFill>
                <a:latin typeface="Times New Roman"/>
                <a:cs typeface="Times New Roman"/>
              </a:rPr>
              <a:t>Dynamics,</a:t>
            </a:r>
            <a:r>
              <a:rPr sz="1200" spc="-30" dirty="0">
                <a:solidFill>
                  <a:srgbClr val="6E6E73"/>
                </a:solidFill>
                <a:latin typeface="Times New Roman"/>
                <a:cs typeface="Times New Roman"/>
              </a:rPr>
              <a:t> </a:t>
            </a:r>
            <a:r>
              <a:rPr sz="1200" dirty="0">
                <a:solidFill>
                  <a:srgbClr val="6E6E73"/>
                </a:solidFill>
                <a:latin typeface="Times New Roman"/>
                <a:cs typeface="Times New Roman"/>
              </a:rPr>
              <a:t>and</a:t>
            </a:r>
            <a:r>
              <a:rPr sz="1200" spc="-40" dirty="0">
                <a:solidFill>
                  <a:srgbClr val="6E6E73"/>
                </a:solidFill>
                <a:latin typeface="Times New Roman"/>
                <a:cs typeface="Times New Roman"/>
              </a:rPr>
              <a:t> </a:t>
            </a:r>
            <a:r>
              <a:rPr sz="1200" dirty="0">
                <a:solidFill>
                  <a:srgbClr val="6E6E73"/>
                </a:solidFill>
                <a:latin typeface="Times New Roman"/>
                <a:cs typeface="Times New Roman"/>
              </a:rPr>
              <a:t>IBM</a:t>
            </a:r>
            <a:r>
              <a:rPr sz="1200" spc="-5" dirty="0">
                <a:solidFill>
                  <a:srgbClr val="6E6E73"/>
                </a:solidFill>
                <a:latin typeface="Times New Roman"/>
                <a:cs typeface="Times New Roman"/>
              </a:rPr>
              <a:t> </a:t>
            </a:r>
            <a:r>
              <a:rPr sz="1200" dirty="0">
                <a:solidFill>
                  <a:srgbClr val="6E6E73"/>
                </a:solidFill>
                <a:latin typeface="Times New Roman"/>
                <a:cs typeface="Times New Roman"/>
              </a:rPr>
              <a:t>Cognos</a:t>
            </a:r>
            <a:r>
              <a:rPr sz="1200" spc="-10" dirty="0">
                <a:solidFill>
                  <a:srgbClr val="6E6E73"/>
                </a:solidFill>
                <a:latin typeface="Times New Roman"/>
                <a:cs typeface="Times New Roman"/>
              </a:rPr>
              <a:t> </a:t>
            </a:r>
            <a:r>
              <a:rPr sz="1200" spc="-25" dirty="0">
                <a:solidFill>
                  <a:srgbClr val="6E6E73"/>
                </a:solidFill>
                <a:latin typeface="Times New Roman"/>
                <a:cs typeface="Times New Roman"/>
              </a:rPr>
              <a:t>for </a:t>
            </a:r>
            <a:r>
              <a:rPr sz="1200" spc="-10" dirty="0">
                <a:solidFill>
                  <a:srgbClr val="6E6E73"/>
                </a:solidFill>
                <a:latin typeface="Times New Roman"/>
                <a:cs typeface="Times New Roman"/>
              </a:rPr>
              <a:t>blue</a:t>
            </a:r>
            <a:r>
              <a:rPr sz="1200" spc="-150" dirty="0">
                <a:solidFill>
                  <a:srgbClr val="6E6E73"/>
                </a:solidFill>
                <a:latin typeface="Times New Roman"/>
                <a:cs typeface="Times New Roman"/>
              </a:rPr>
              <a:t> </a:t>
            </a:r>
            <a:r>
              <a:rPr sz="1200" spc="-65" dirty="0">
                <a:solidFill>
                  <a:srgbClr val="6E6E73"/>
                </a:solidFill>
                <a:latin typeface="Times New Roman"/>
                <a:cs typeface="Times New Roman"/>
              </a:rPr>
              <a:t>-</a:t>
            </a:r>
            <a:r>
              <a:rPr sz="1200" dirty="0">
                <a:solidFill>
                  <a:srgbClr val="6E6E73"/>
                </a:solidFill>
                <a:latin typeface="Times New Roman"/>
                <a:cs typeface="Times New Roman"/>
              </a:rPr>
              <a:t>chip</a:t>
            </a:r>
            <a:r>
              <a:rPr sz="1200" spc="5" dirty="0">
                <a:solidFill>
                  <a:srgbClr val="6E6E73"/>
                </a:solidFill>
                <a:latin typeface="Times New Roman"/>
                <a:cs typeface="Times New Roman"/>
              </a:rPr>
              <a:t> </a:t>
            </a:r>
            <a:r>
              <a:rPr sz="1200" spc="-10" dirty="0">
                <a:solidFill>
                  <a:srgbClr val="6E6E73"/>
                </a:solidFill>
                <a:latin typeface="Times New Roman"/>
                <a:cs typeface="Times New Roman"/>
              </a:rPr>
              <a:t>organizations.</a:t>
            </a:r>
            <a:endParaRPr sz="12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2400" spc="-95" dirty="0">
                <a:solidFill>
                  <a:srgbClr val="C00000"/>
                </a:solidFill>
              </a:rPr>
              <a:t>Our </a:t>
            </a:r>
            <a:r>
              <a:rPr sz="2400" spc="-150" dirty="0">
                <a:solidFill>
                  <a:srgbClr val="C00000"/>
                </a:solidFill>
              </a:rPr>
              <a:t>selected</a:t>
            </a:r>
            <a:r>
              <a:rPr sz="2400" spc="-65" dirty="0">
                <a:solidFill>
                  <a:srgbClr val="C00000"/>
                </a:solidFill>
              </a:rPr>
              <a:t> </a:t>
            </a:r>
            <a:r>
              <a:rPr sz="2400" spc="-125" dirty="0">
                <a:solidFill>
                  <a:srgbClr val="C00000"/>
                </a:solidFill>
              </a:rPr>
              <a:t>clients</a:t>
            </a:r>
            <a:endParaRPr sz="2400"/>
          </a:p>
        </p:txBody>
      </p:sp>
      <p:pic>
        <p:nvPicPr>
          <p:cNvPr id="3" name="object 3"/>
          <p:cNvPicPr/>
          <p:nvPr/>
        </p:nvPicPr>
        <p:blipFill>
          <a:blip r:embed="rId2" cstate="print"/>
          <a:stretch>
            <a:fillRect/>
          </a:stretch>
        </p:blipFill>
        <p:spPr>
          <a:xfrm>
            <a:off x="5769881" y="3698747"/>
            <a:ext cx="1575798" cy="560832"/>
          </a:xfrm>
          <a:prstGeom prst="rect">
            <a:avLst/>
          </a:prstGeom>
        </p:spPr>
      </p:pic>
      <p:pic>
        <p:nvPicPr>
          <p:cNvPr id="4" name="object 4"/>
          <p:cNvPicPr/>
          <p:nvPr/>
        </p:nvPicPr>
        <p:blipFill>
          <a:blip r:embed="rId3" cstate="print"/>
          <a:stretch>
            <a:fillRect/>
          </a:stretch>
        </p:blipFill>
        <p:spPr>
          <a:xfrm>
            <a:off x="5972555" y="2446020"/>
            <a:ext cx="1016507" cy="1097280"/>
          </a:xfrm>
          <a:prstGeom prst="rect">
            <a:avLst/>
          </a:prstGeom>
        </p:spPr>
      </p:pic>
      <p:pic>
        <p:nvPicPr>
          <p:cNvPr id="5" name="object 5"/>
          <p:cNvPicPr/>
          <p:nvPr/>
        </p:nvPicPr>
        <p:blipFill>
          <a:blip r:embed="rId4" cstate="print"/>
          <a:stretch>
            <a:fillRect/>
          </a:stretch>
        </p:blipFill>
        <p:spPr>
          <a:xfrm>
            <a:off x="5722101" y="1026413"/>
            <a:ext cx="2285762" cy="768350"/>
          </a:xfrm>
          <a:prstGeom prst="rect">
            <a:avLst/>
          </a:prstGeom>
        </p:spPr>
      </p:pic>
      <p:sp>
        <p:nvSpPr>
          <p:cNvPr id="6" name="object 6"/>
          <p:cNvSpPr txBox="1"/>
          <p:nvPr/>
        </p:nvSpPr>
        <p:spPr>
          <a:xfrm>
            <a:off x="2543301" y="755980"/>
            <a:ext cx="373507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E7E7E"/>
                </a:solidFill>
                <a:latin typeface="Calibri"/>
                <a:cs typeface="Calibri"/>
              </a:rPr>
              <a:t>.</a:t>
            </a:r>
            <a:r>
              <a:rPr sz="1800" spc="375" dirty="0">
                <a:solidFill>
                  <a:srgbClr val="7E7E7E"/>
                </a:solidFill>
                <a:latin typeface="Calibri"/>
                <a:cs typeface="Calibri"/>
              </a:rPr>
              <a:t> </a:t>
            </a:r>
            <a:r>
              <a:rPr sz="1800" u="sng" dirty="0">
                <a:solidFill>
                  <a:srgbClr val="0000FF"/>
                </a:solidFill>
                <a:uFill>
                  <a:solidFill>
                    <a:srgbClr val="0000FF"/>
                  </a:solidFill>
                </a:uFill>
                <a:latin typeface="Calibri"/>
                <a:cs typeface="Calibri"/>
                <a:hlinkClick r:id="rId5"/>
              </a:rPr>
              <a:t>Customer</a:t>
            </a:r>
            <a:r>
              <a:rPr sz="1800" u="sng" spc="-15" dirty="0">
                <a:solidFill>
                  <a:srgbClr val="0000FF"/>
                </a:solidFill>
                <a:uFill>
                  <a:solidFill>
                    <a:srgbClr val="0000FF"/>
                  </a:solidFill>
                </a:uFill>
                <a:latin typeface="Calibri"/>
                <a:cs typeface="Calibri"/>
                <a:hlinkClick r:id="rId5"/>
              </a:rPr>
              <a:t> </a:t>
            </a:r>
            <a:r>
              <a:rPr sz="1800" u="sng" spc="-20" dirty="0">
                <a:solidFill>
                  <a:srgbClr val="0000FF"/>
                </a:solidFill>
                <a:uFill>
                  <a:solidFill>
                    <a:srgbClr val="0000FF"/>
                  </a:solidFill>
                </a:uFill>
                <a:latin typeface="Calibri"/>
                <a:cs typeface="Calibri"/>
                <a:hlinkClick r:id="rId5"/>
              </a:rPr>
              <a:t>Testimonial</a:t>
            </a:r>
            <a:r>
              <a:rPr sz="1800" u="sng" spc="-10" dirty="0">
                <a:solidFill>
                  <a:srgbClr val="0000FF"/>
                </a:solidFill>
                <a:uFill>
                  <a:solidFill>
                    <a:srgbClr val="0000FF"/>
                  </a:solidFill>
                </a:uFill>
                <a:latin typeface="Calibri"/>
                <a:cs typeface="Calibri"/>
                <a:hlinkClick r:id="rId5"/>
              </a:rPr>
              <a:t> </a:t>
            </a:r>
            <a:r>
              <a:rPr sz="1800" u="sng" dirty="0">
                <a:solidFill>
                  <a:srgbClr val="0000FF"/>
                </a:solidFill>
                <a:uFill>
                  <a:solidFill>
                    <a:srgbClr val="0000FF"/>
                  </a:solidFill>
                </a:uFill>
                <a:latin typeface="Calibri"/>
                <a:cs typeface="Calibri"/>
                <a:hlinkClick r:id="rId5"/>
              </a:rPr>
              <a:t>by</a:t>
            </a:r>
            <a:r>
              <a:rPr sz="1800" u="sng" spc="-5" dirty="0">
                <a:solidFill>
                  <a:srgbClr val="0000FF"/>
                </a:solidFill>
                <a:uFill>
                  <a:solidFill>
                    <a:srgbClr val="0000FF"/>
                  </a:solidFill>
                </a:uFill>
                <a:latin typeface="Calibri"/>
                <a:cs typeface="Calibri"/>
                <a:hlinkClick r:id="rId5"/>
              </a:rPr>
              <a:t> </a:t>
            </a:r>
            <a:r>
              <a:rPr sz="1800" u="sng" dirty="0">
                <a:solidFill>
                  <a:srgbClr val="0000FF"/>
                </a:solidFill>
                <a:uFill>
                  <a:solidFill>
                    <a:srgbClr val="0000FF"/>
                  </a:solidFill>
                </a:uFill>
                <a:latin typeface="Calibri"/>
                <a:cs typeface="Calibri"/>
                <a:hlinkClick r:id="rId5"/>
              </a:rPr>
              <a:t>eir</a:t>
            </a:r>
            <a:r>
              <a:rPr sz="1800" u="sng" spc="-30" dirty="0">
                <a:solidFill>
                  <a:srgbClr val="0000FF"/>
                </a:solidFill>
                <a:uFill>
                  <a:solidFill>
                    <a:srgbClr val="0000FF"/>
                  </a:solidFill>
                </a:uFill>
                <a:latin typeface="Calibri"/>
                <a:cs typeface="Calibri"/>
                <a:hlinkClick r:id="rId5"/>
              </a:rPr>
              <a:t> </a:t>
            </a:r>
            <a:r>
              <a:rPr sz="1800" u="sng" dirty="0">
                <a:solidFill>
                  <a:srgbClr val="0000FF"/>
                </a:solidFill>
                <a:uFill>
                  <a:solidFill>
                    <a:srgbClr val="0000FF"/>
                  </a:solidFill>
                </a:uFill>
                <a:latin typeface="Calibri"/>
                <a:cs typeface="Calibri"/>
                <a:hlinkClick r:id="rId5"/>
              </a:rPr>
              <a:t>-</a:t>
            </a:r>
            <a:r>
              <a:rPr sz="1800" u="sng" spc="-5" dirty="0">
                <a:solidFill>
                  <a:srgbClr val="0000FF"/>
                </a:solidFill>
                <a:uFill>
                  <a:solidFill>
                    <a:srgbClr val="0000FF"/>
                  </a:solidFill>
                </a:uFill>
                <a:latin typeface="Calibri"/>
                <a:cs typeface="Calibri"/>
                <a:hlinkClick r:id="rId5"/>
              </a:rPr>
              <a:t> </a:t>
            </a:r>
            <a:r>
              <a:rPr sz="1800" u="sng" spc="-20" dirty="0">
                <a:solidFill>
                  <a:srgbClr val="0000FF"/>
                </a:solidFill>
                <a:uFill>
                  <a:solidFill>
                    <a:srgbClr val="0000FF"/>
                  </a:solidFill>
                </a:uFill>
                <a:latin typeface="Calibri"/>
                <a:cs typeface="Calibri"/>
                <a:hlinkClick r:id="rId5"/>
              </a:rPr>
              <a:t>YouTube</a:t>
            </a:r>
            <a:endParaRPr sz="1800">
              <a:latin typeface="Calibri"/>
              <a:cs typeface="Calibri"/>
            </a:endParaRPr>
          </a:p>
        </p:txBody>
      </p:sp>
      <p:pic>
        <p:nvPicPr>
          <p:cNvPr id="7" name="object 7"/>
          <p:cNvPicPr/>
          <p:nvPr/>
        </p:nvPicPr>
        <p:blipFill>
          <a:blip r:embed="rId6" cstate="print"/>
          <a:stretch>
            <a:fillRect/>
          </a:stretch>
        </p:blipFill>
        <p:spPr>
          <a:xfrm>
            <a:off x="74676" y="2921507"/>
            <a:ext cx="1983447" cy="588263"/>
          </a:xfrm>
          <a:prstGeom prst="rect">
            <a:avLst/>
          </a:prstGeom>
        </p:spPr>
      </p:pic>
      <p:pic>
        <p:nvPicPr>
          <p:cNvPr id="8" name="object 8"/>
          <p:cNvPicPr/>
          <p:nvPr/>
        </p:nvPicPr>
        <p:blipFill>
          <a:blip r:embed="rId7" cstate="print"/>
          <a:stretch>
            <a:fillRect/>
          </a:stretch>
        </p:blipFill>
        <p:spPr>
          <a:xfrm>
            <a:off x="262127" y="3954779"/>
            <a:ext cx="2068068" cy="716279"/>
          </a:xfrm>
          <a:prstGeom prst="rect">
            <a:avLst/>
          </a:prstGeom>
        </p:spPr>
      </p:pic>
      <p:pic>
        <p:nvPicPr>
          <p:cNvPr id="9" name="object 9"/>
          <p:cNvPicPr/>
          <p:nvPr/>
        </p:nvPicPr>
        <p:blipFill>
          <a:blip r:embed="rId8" cstate="print"/>
          <a:stretch>
            <a:fillRect/>
          </a:stretch>
        </p:blipFill>
        <p:spPr>
          <a:xfrm>
            <a:off x="7222235" y="4357115"/>
            <a:ext cx="1740407" cy="729994"/>
          </a:xfrm>
          <a:prstGeom prst="rect">
            <a:avLst/>
          </a:prstGeom>
        </p:spPr>
      </p:pic>
      <p:pic>
        <p:nvPicPr>
          <p:cNvPr id="10" name="object 10"/>
          <p:cNvPicPr/>
          <p:nvPr/>
        </p:nvPicPr>
        <p:blipFill>
          <a:blip r:embed="rId9" cstate="print"/>
          <a:stretch>
            <a:fillRect/>
          </a:stretch>
        </p:blipFill>
        <p:spPr>
          <a:xfrm>
            <a:off x="7620" y="2046732"/>
            <a:ext cx="1696211" cy="413004"/>
          </a:xfrm>
          <a:prstGeom prst="rect">
            <a:avLst/>
          </a:prstGeom>
        </p:spPr>
      </p:pic>
      <p:pic>
        <p:nvPicPr>
          <p:cNvPr id="11" name="object 11"/>
          <p:cNvPicPr/>
          <p:nvPr/>
        </p:nvPicPr>
        <p:blipFill>
          <a:blip r:embed="rId10" cstate="print"/>
          <a:stretch>
            <a:fillRect/>
          </a:stretch>
        </p:blipFill>
        <p:spPr>
          <a:xfrm>
            <a:off x="7441692" y="2046732"/>
            <a:ext cx="1670303" cy="8001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6C2B-0D93-613A-03FC-FC50C1E93908}"/>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3E14B583-90ED-9C18-F6E0-EBD73B4CB8ED}"/>
              </a:ext>
            </a:extLst>
          </p:cNvPr>
          <p:cNvSpPr>
            <a:spLocks noGrp="1"/>
          </p:cNvSpPr>
          <p:nvPr>
            <p:ph type="body" idx="1"/>
          </p:nvPr>
        </p:nvSpPr>
        <p:spPr/>
        <p:txBody>
          <a:bodyPr/>
          <a:lstStyle/>
          <a:p>
            <a:endParaRPr lang="en-IE"/>
          </a:p>
        </p:txBody>
      </p:sp>
      <p:pic>
        <p:nvPicPr>
          <p:cNvPr id="5" name="Picture 4">
            <a:extLst>
              <a:ext uri="{FF2B5EF4-FFF2-40B4-BE49-F238E27FC236}">
                <a16:creationId xmlns:a16="http://schemas.microsoft.com/office/drawing/2014/main" id="{2A1E4715-0B1E-EC1E-5CC4-711860FA3423}"/>
              </a:ext>
            </a:extLst>
          </p:cNvPr>
          <p:cNvPicPr>
            <a:picLocks noChangeAspect="1"/>
          </p:cNvPicPr>
          <p:nvPr/>
        </p:nvPicPr>
        <p:blipFill>
          <a:blip r:embed="rId2"/>
          <a:stretch>
            <a:fillRect/>
          </a:stretch>
        </p:blipFill>
        <p:spPr>
          <a:xfrm>
            <a:off x="4265" y="0"/>
            <a:ext cx="9135470" cy="5143500"/>
          </a:xfrm>
          <a:prstGeom prst="rect">
            <a:avLst/>
          </a:prstGeom>
        </p:spPr>
      </p:pic>
    </p:spTree>
    <p:extLst>
      <p:ext uri="{BB962C8B-B14F-4D97-AF65-F5344CB8AC3E}">
        <p14:creationId xmlns:p14="http://schemas.microsoft.com/office/powerpoint/2010/main" val="179003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8698" rIns="0" bIns="0" rtlCol="0">
            <a:spAutoFit/>
          </a:bodyPr>
          <a:lstStyle/>
          <a:p>
            <a:pPr marL="355600">
              <a:lnSpc>
                <a:spcPct val="100000"/>
              </a:lnSpc>
              <a:spcBef>
                <a:spcPts val="100"/>
              </a:spcBef>
            </a:pPr>
            <a:r>
              <a:rPr sz="2400" spc="-90" dirty="0">
                <a:solidFill>
                  <a:srgbClr val="C00000"/>
                </a:solidFill>
              </a:rPr>
              <a:t>Our</a:t>
            </a:r>
            <a:r>
              <a:rPr sz="2400" spc="-85" dirty="0">
                <a:solidFill>
                  <a:srgbClr val="C00000"/>
                </a:solidFill>
              </a:rPr>
              <a:t> </a:t>
            </a:r>
            <a:r>
              <a:rPr sz="2400" spc="-185" dirty="0">
                <a:solidFill>
                  <a:srgbClr val="C00000"/>
                </a:solidFill>
              </a:rPr>
              <a:t>large</a:t>
            </a:r>
            <a:r>
              <a:rPr sz="2400" spc="-100" dirty="0">
                <a:solidFill>
                  <a:srgbClr val="C00000"/>
                </a:solidFill>
              </a:rPr>
              <a:t> </a:t>
            </a:r>
            <a:r>
              <a:rPr sz="2400" spc="-190" dirty="0">
                <a:solidFill>
                  <a:srgbClr val="C00000"/>
                </a:solidFill>
              </a:rPr>
              <a:t>International</a:t>
            </a:r>
            <a:r>
              <a:rPr sz="2400" spc="-95" dirty="0">
                <a:solidFill>
                  <a:srgbClr val="C00000"/>
                </a:solidFill>
              </a:rPr>
              <a:t> </a:t>
            </a:r>
            <a:r>
              <a:rPr sz="2400" spc="-110" dirty="0">
                <a:solidFill>
                  <a:srgbClr val="000000"/>
                </a:solidFill>
              </a:rPr>
              <a:t>clients</a:t>
            </a:r>
            <a:endParaRPr sz="2400"/>
          </a:p>
        </p:txBody>
      </p:sp>
      <p:sp>
        <p:nvSpPr>
          <p:cNvPr id="3" name="object 3"/>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grpSp>
        <p:nvGrpSpPr>
          <p:cNvPr id="4" name="object 4"/>
          <p:cNvGrpSpPr/>
          <p:nvPr/>
        </p:nvGrpSpPr>
        <p:grpSpPr>
          <a:xfrm>
            <a:off x="6400800" y="42671"/>
            <a:ext cx="2743200" cy="1176655"/>
            <a:chOff x="6400800" y="42671"/>
            <a:chExt cx="2743200" cy="1176655"/>
          </a:xfrm>
        </p:grpSpPr>
        <p:pic>
          <p:nvPicPr>
            <p:cNvPr id="5" name="object 5"/>
            <p:cNvPicPr/>
            <p:nvPr/>
          </p:nvPicPr>
          <p:blipFill>
            <a:blip r:embed="rId2" cstate="print"/>
            <a:stretch>
              <a:fillRect/>
            </a:stretch>
          </p:blipFill>
          <p:spPr>
            <a:xfrm>
              <a:off x="7581571" y="279864"/>
              <a:ext cx="1175768" cy="370321"/>
            </a:xfrm>
            <a:prstGeom prst="rect">
              <a:avLst/>
            </a:prstGeom>
          </p:spPr>
        </p:pic>
        <p:pic>
          <p:nvPicPr>
            <p:cNvPr id="6" name="object 6"/>
            <p:cNvPicPr/>
            <p:nvPr/>
          </p:nvPicPr>
          <p:blipFill>
            <a:blip r:embed="rId3" cstate="print"/>
            <a:stretch>
              <a:fillRect/>
            </a:stretch>
          </p:blipFill>
          <p:spPr>
            <a:xfrm>
              <a:off x="6400800" y="42671"/>
              <a:ext cx="2743200" cy="1176527"/>
            </a:xfrm>
            <a:prstGeom prst="rect">
              <a:avLst/>
            </a:prstGeom>
          </p:spPr>
        </p:pic>
      </p:grpSp>
      <p:pic>
        <p:nvPicPr>
          <p:cNvPr id="7" name="object 7"/>
          <p:cNvPicPr/>
          <p:nvPr/>
        </p:nvPicPr>
        <p:blipFill>
          <a:blip r:embed="rId4" cstate="print"/>
          <a:stretch>
            <a:fillRect/>
          </a:stretch>
        </p:blipFill>
        <p:spPr>
          <a:xfrm>
            <a:off x="5751576" y="3006851"/>
            <a:ext cx="3223260" cy="1985772"/>
          </a:xfrm>
          <a:prstGeom prst="rect">
            <a:avLst/>
          </a:prstGeom>
        </p:spPr>
      </p:pic>
      <p:sp>
        <p:nvSpPr>
          <p:cNvPr id="8" name="object 8"/>
          <p:cNvSpPr txBox="1"/>
          <p:nvPr/>
        </p:nvSpPr>
        <p:spPr>
          <a:xfrm>
            <a:off x="507288" y="1205610"/>
            <a:ext cx="4965700" cy="3112770"/>
          </a:xfrm>
          <a:prstGeom prst="rect">
            <a:avLst/>
          </a:prstGeom>
        </p:spPr>
        <p:txBody>
          <a:bodyPr vert="horz" wrap="square" lIns="0" tIns="12700" rIns="0" bIns="0" rtlCol="0">
            <a:spAutoFit/>
          </a:bodyPr>
          <a:lstStyle/>
          <a:p>
            <a:pPr marL="226060" marR="488950" indent="-213995">
              <a:lnSpc>
                <a:spcPct val="150000"/>
              </a:lnSpc>
              <a:spcBef>
                <a:spcPts val="100"/>
              </a:spcBef>
              <a:buFont typeface="Wingdings"/>
              <a:buChar char=""/>
              <a:tabLst>
                <a:tab pos="227329" algn="l"/>
              </a:tabLst>
            </a:pPr>
            <a:r>
              <a:rPr sz="1500" spc="-30" dirty="0">
                <a:solidFill>
                  <a:srgbClr val="1E1C11"/>
                </a:solidFill>
                <a:latin typeface="Tahoma"/>
                <a:cs typeface="Tahoma"/>
              </a:rPr>
              <a:t>Irish</a:t>
            </a:r>
            <a:r>
              <a:rPr sz="1500" spc="-55" dirty="0">
                <a:solidFill>
                  <a:srgbClr val="1E1C11"/>
                </a:solidFill>
                <a:latin typeface="Tahoma"/>
                <a:cs typeface="Tahoma"/>
              </a:rPr>
              <a:t> </a:t>
            </a:r>
            <a:r>
              <a:rPr sz="1500" dirty="0">
                <a:solidFill>
                  <a:srgbClr val="1E1C11"/>
                </a:solidFill>
                <a:latin typeface="Tahoma"/>
                <a:cs typeface="Tahoma"/>
              </a:rPr>
              <a:t>Telecom</a:t>
            </a:r>
            <a:r>
              <a:rPr sz="1500" spc="-85" dirty="0">
                <a:solidFill>
                  <a:srgbClr val="1E1C11"/>
                </a:solidFill>
                <a:latin typeface="Tahoma"/>
                <a:cs typeface="Tahoma"/>
              </a:rPr>
              <a:t> </a:t>
            </a:r>
            <a:r>
              <a:rPr sz="1500" spc="-114" dirty="0">
                <a:solidFill>
                  <a:srgbClr val="1E1C11"/>
                </a:solidFill>
                <a:latin typeface="Tahoma"/>
                <a:cs typeface="Tahoma"/>
              </a:rPr>
              <a:t>(a</a:t>
            </a:r>
            <a:r>
              <a:rPr sz="1500" spc="-60" dirty="0">
                <a:solidFill>
                  <a:srgbClr val="1E1C11"/>
                </a:solidFill>
                <a:latin typeface="Tahoma"/>
                <a:cs typeface="Tahoma"/>
              </a:rPr>
              <a:t> </a:t>
            </a:r>
            <a:r>
              <a:rPr sz="1500" dirty="0">
                <a:solidFill>
                  <a:srgbClr val="1E1C11"/>
                </a:solidFill>
                <a:latin typeface="Tahoma"/>
                <a:cs typeface="Tahoma"/>
              </a:rPr>
              <a:t>50</a:t>
            </a:r>
            <a:r>
              <a:rPr sz="1500" spc="-65" dirty="0">
                <a:solidFill>
                  <a:srgbClr val="1E1C11"/>
                </a:solidFill>
                <a:latin typeface="Tahoma"/>
                <a:cs typeface="Tahoma"/>
              </a:rPr>
              <a:t> </a:t>
            </a:r>
            <a:r>
              <a:rPr sz="1500" spc="-10" dirty="0">
                <a:solidFill>
                  <a:srgbClr val="1E1C11"/>
                </a:solidFill>
                <a:latin typeface="Tahoma"/>
                <a:cs typeface="Tahoma"/>
              </a:rPr>
              <a:t>years</a:t>
            </a:r>
            <a:r>
              <a:rPr sz="1500" spc="-55" dirty="0">
                <a:solidFill>
                  <a:srgbClr val="1E1C11"/>
                </a:solidFill>
                <a:latin typeface="Tahoma"/>
                <a:cs typeface="Tahoma"/>
              </a:rPr>
              <a:t> </a:t>
            </a:r>
            <a:r>
              <a:rPr sz="1500" dirty="0">
                <a:solidFill>
                  <a:srgbClr val="1E1C11"/>
                </a:solidFill>
                <a:latin typeface="Tahoma"/>
                <a:cs typeface="Tahoma"/>
              </a:rPr>
              <a:t>old</a:t>
            </a:r>
            <a:r>
              <a:rPr sz="1500" spc="-75" dirty="0">
                <a:solidFill>
                  <a:srgbClr val="1E1C11"/>
                </a:solidFill>
                <a:latin typeface="Tahoma"/>
                <a:cs typeface="Tahoma"/>
              </a:rPr>
              <a:t> </a:t>
            </a:r>
            <a:r>
              <a:rPr sz="1500" spc="-25" dirty="0">
                <a:solidFill>
                  <a:srgbClr val="1E1C11"/>
                </a:solidFill>
                <a:latin typeface="Tahoma"/>
                <a:cs typeface="Tahoma"/>
              </a:rPr>
              <a:t>company)</a:t>
            </a:r>
            <a:r>
              <a:rPr sz="1500" spc="-55" dirty="0">
                <a:solidFill>
                  <a:srgbClr val="1E1C11"/>
                </a:solidFill>
                <a:latin typeface="Tahoma"/>
                <a:cs typeface="Tahoma"/>
              </a:rPr>
              <a:t> </a:t>
            </a:r>
            <a:r>
              <a:rPr sz="1500" dirty="0">
                <a:solidFill>
                  <a:srgbClr val="1E1C11"/>
                </a:solidFill>
                <a:latin typeface="Tahoma"/>
                <a:cs typeface="Tahoma"/>
              </a:rPr>
              <a:t>trusts</a:t>
            </a:r>
            <a:r>
              <a:rPr sz="1500" spc="-65" dirty="0">
                <a:solidFill>
                  <a:srgbClr val="1E1C11"/>
                </a:solidFill>
                <a:latin typeface="Tahoma"/>
                <a:cs typeface="Tahoma"/>
              </a:rPr>
              <a:t> </a:t>
            </a:r>
            <a:r>
              <a:rPr sz="1500" dirty="0">
                <a:solidFill>
                  <a:srgbClr val="1E1C11"/>
                </a:solidFill>
                <a:latin typeface="Tahoma"/>
                <a:cs typeface="Tahoma"/>
              </a:rPr>
              <a:t>us</a:t>
            </a:r>
            <a:r>
              <a:rPr sz="1500" spc="-60" dirty="0">
                <a:solidFill>
                  <a:srgbClr val="1E1C11"/>
                </a:solidFill>
                <a:latin typeface="Tahoma"/>
                <a:cs typeface="Tahoma"/>
              </a:rPr>
              <a:t> </a:t>
            </a:r>
            <a:r>
              <a:rPr sz="1500" spc="-25" dirty="0">
                <a:solidFill>
                  <a:srgbClr val="1E1C11"/>
                </a:solidFill>
                <a:latin typeface="Tahoma"/>
                <a:cs typeface="Tahoma"/>
              </a:rPr>
              <a:t>to 	</a:t>
            </a:r>
            <a:r>
              <a:rPr sz="1500" dirty="0">
                <a:solidFill>
                  <a:srgbClr val="1E1C11"/>
                </a:solidFill>
                <a:latin typeface="Tahoma"/>
                <a:cs typeface="Tahoma"/>
              </a:rPr>
              <a:t>provide</a:t>
            </a:r>
            <a:r>
              <a:rPr sz="1500" spc="-40" dirty="0">
                <a:solidFill>
                  <a:srgbClr val="1E1C11"/>
                </a:solidFill>
                <a:latin typeface="Tahoma"/>
                <a:cs typeface="Tahoma"/>
              </a:rPr>
              <a:t> </a:t>
            </a:r>
            <a:r>
              <a:rPr sz="1500" dirty="0">
                <a:solidFill>
                  <a:srgbClr val="1E1C11"/>
                </a:solidFill>
                <a:latin typeface="Tahoma"/>
                <a:cs typeface="Tahoma"/>
              </a:rPr>
              <a:t>daily</a:t>
            </a:r>
            <a:r>
              <a:rPr sz="1500" spc="-25" dirty="0">
                <a:solidFill>
                  <a:srgbClr val="1E1C11"/>
                </a:solidFill>
                <a:latin typeface="Tahoma"/>
                <a:cs typeface="Tahoma"/>
              </a:rPr>
              <a:t> </a:t>
            </a:r>
            <a:r>
              <a:rPr sz="1500" spc="65" dirty="0">
                <a:solidFill>
                  <a:srgbClr val="1E1C11"/>
                </a:solidFill>
                <a:latin typeface="Tahoma"/>
                <a:cs typeface="Tahoma"/>
              </a:rPr>
              <a:t>HR</a:t>
            </a:r>
            <a:r>
              <a:rPr sz="1500" dirty="0">
                <a:solidFill>
                  <a:srgbClr val="1E1C11"/>
                </a:solidFill>
                <a:latin typeface="Tahoma"/>
                <a:cs typeface="Tahoma"/>
              </a:rPr>
              <a:t> services</a:t>
            </a:r>
            <a:r>
              <a:rPr sz="1500" spc="-40" dirty="0">
                <a:solidFill>
                  <a:srgbClr val="1E1C11"/>
                </a:solidFill>
                <a:latin typeface="Tahoma"/>
                <a:cs typeface="Tahoma"/>
              </a:rPr>
              <a:t> </a:t>
            </a:r>
            <a:r>
              <a:rPr sz="1500" dirty="0">
                <a:solidFill>
                  <a:srgbClr val="1E1C11"/>
                </a:solidFill>
                <a:latin typeface="Tahoma"/>
                <a:cs typeface="Tahoma"/>
              </a:rPr>
              <a:t>to</a:t>
            </a:r>
            <a:r>
              <a:rPr sz="1500" spc="-15" dirty="0">
                <a:solidFill>
                  <a:srgbClr val="1E1C11"/>
                </a:solidFill>
                <a:latin typeface="Tahoma"/>
                <a:cs typeface="Tahoma"/>
              </a:rPr>
              <a:t> </a:t>
            </a:r>
            <a:r>
              <a:rPr sz="1500" dirty="0">
                <a:solidFill>
                  <a:srgbClr val="1E1C11"/>
                </a:solidFill>
                <a:latin typeface="Tahoma"/>
                <a:cs typeface="Tahoma"/>
              </a:rPr>
              <a:t>7000</a:t>
            </a:r>
            <a:r>
              <a:rPr sz="1500" spc="-20" dirty="0">
                <a:solidFill>
                  <a:srgbClr val="1E1C11"/>
                </a:solidFill>
                <a:latin typeface="Tahoma"/>
                <a:cs typeface="Tahoma"/>
              </a:rPr>
              <a:t> </a:t>
            </a:r>
            <a:r>
              <a:rPr sz="1500" spc="-10" dirty="0">
                <a:solidFill>
                  <a:srgbClr val="1E1C11"/>
                </a:solidFill>
                <a:latin typeface="Tahoma"/>
                <a:cs typeface="Tahoma"/>
              </a:rPr>
              <a:t>employees.</a:t>
            </a:r>
            <a:endParaRPr sz="1500">
              <a:latin typeface="Tahoma"/>
              <a:cs typeface="Tahoma"/>
            </a:endParaRPr>
          </a:p>
          <a:p>
            <a:pPr>
              <a:lnSpc>
                <a:spcPct val="100000"/>
              </a:lnSpc>
              <a:spcBef>
                <a:spcPts val="890"/>
              </a:spcBef>
              <a:buClr>
                <a:srgbClr val="1E1C11"/>
              </a:buClr>
              <a:buFont typeface="Wingdings"/>
              <a:buChar char=""/>
            </a:pPr>
            <a:endParaRPr sz="1500">
              <a:latin typeface="Tahoma"/>
              <a:cs typeface="Tahoma"/>
            </a:endParaRPr>
          </a:p>
          <a:p>
            <a:pPr marL="226060" marR="5080" indent="-213995">
              <a:lnSpc>
                <a:spcPct val="150000"/>
              </a:lnSpc>
              <a:buFont typeface="Wingdings"/>
              <a:buChar char=""/>
              <a:tabLst>
                <a:tab pos="227329" algn="l"/>
              </a:tabLst>
            </a:pPr>
            <a:r>
              <a:rPr sz="1500" spc="95" dirty="0">
                <a:solidFill>
                  <a:srgbClr val="1E1C11"/>
                </a:solidFill>
                <a:latin typeface="Tahoma"/>
                <a:cs typeface="Tahoma"/>
              </a:rPr>
              <a:t>We</a:t>
            </a:r>
            <a:r>
              <a:rPr sz="1500" spc="-65" dirty="0">
                <a:solidFill>
                  <a:srgbClr val="1E1C11"/>
                </a:solidFill>
                <a:latin typeface="Tahoma"/>
                <a:cs typeface="Tahoma"/>
              </a:rPr>
              <a:t> </a:t>
            </a:r>
            <a:r>
              <a:rPr sz="1500" spc="-10" dirty="0">
                <a:solidFill>
                  <a:srgbClr val="1E1C11"/>
                </a:solidFill>
                <a:latin typeface="Tahoma"/>
                <a:cs typeface="Tahoma"/>
              </a:rPr>
              <a:t>are</a:t>
            </a:r>
            <a:r>
              <a:rPr sz="1500" spc="-65" dirty="0">
                <a:solidFill>
                  <a:srgbClr val="1E1C11"/>
                </a:solidFill>
                <a:latin typeface="Tahoma"/>
                <a:cs typeface="Tahoma"/>
              </a:rPr>
              <a:t> </a:t>
            </a:r>
            <a:r>
              <a:rPr sz="1500" spc="-25" dirty="0">
                <a:solidFill>
                  <a:srgbClr val="1E1C11"/>
                </a:solidFill>
                <a:latin typeface="Tahoma"/>
                <a:cs typeface="Tahoma"/>
              </a:rPr>
              <a:t>managing</a:t>
            </a:r>
            <a:r>
              <a:rPr sz="1500" spc="-50" dirty="0">
                <a:solidFill>
                  <a:srgbClr val="1E1C11"/>
                </a:solidFill>
                <a:latin typeface="Tahoma"/>
                <a:cs typeface="Tahoma"/>
              </a:rPr>
              <a:t> </a:t>
            </a:r>
            <a:r>
              <a:rPr sz="1500" dirty="0">
                <a:solidFill>
                  <a:srgbClr val="1E1C11"/>
                </a:solidFill>
                <a:latin typeface="Tahoma"/>
                <a:cs typeface="Tahoma"/>
              </a:rPr>
              <a:t>their</a:t>
            </a:r>
            <a:r>
              <a:rPr sz="1500" spc="-70" dirty="0">
                <a:solidFill>
                  <a:srgbClr val="1E1C11"/>
                </a:solidFill>
                <a:latin typeface="Tahoma"/>
                <a:cs typeface="Tahoma"/>
              </a:rPr>
              <a:t> </a:t>
            </a:r>
            <a:r>
              <a:rPr sz="1500" spc="50" dirty="0">
                <a:solidFill>
                  <a:srgbClr val="1E1C11"/>
                </a:solidFill>
                <a:latin typeface="Tahoma"/>
                <a:cs typeface="Tahoma"/>
              </a:rPr>
              <a:t>Odoo</a:t>
            </a:r>
            <a:r>
              <a:rPr sz="1500" spc="-65" dirty="0">
                <a:solidFill>
                  <a:srgbClr val="1E1C11"/>
                </a:solidFill>
                <a:latin typeface="Tahoma"/>
                <a:cs typeface="Tahoma"/>
              </a:rPr>
              <a:t> </a:t>
            </a:r>
            <a:r>
              <a:rPr sz="1500" spc="-10" dirty="0">
                <a:solidFill>
                  <a:srgbClr val="1E1C11"/>
                </a:solidFill>
                <a:latin typeface="Tahoma"/>
                <a:cs typeface="Tahoma"/>
              </a:rPr>
              <a:t>servers</a:t>
            </a:r>
            <a:r>
              <a:rPr sz="1500" spc="-80" dirty="0">
                <a:solidFill>
                  <a:srgbClr val="1E1C11"/>
                </a:solidFill>
                <a:latin typeface="Tahoma"/>
                <a:cs typeface="Tahoma"/>
              </a:rPr>
              <a:t> </a:t>
            </a:r>
            <a:r>
              <a:rPr sz="1500" spc="-70" dirty="0">
                <a:solidFill>
                  <a:srgbClr val="1E1C11"/>
                </a:solidFill>
                <a:latin typeface="Tahoma"/>
                <a:cs typeface="Tahoma"/>
              </a:rPr>
              <a:t>(7</a:t>
            </a:r>
            <a:r>
              <a:rPr sz="1500" spc="-55" dirty="0">
                <a:solidFill>
                  <a:srgbClr val="1E1C11"/>
                </a:solidFill>
                <a:latin typeface="Tahoma"/>
                <a:cs typeface="Tahoma"/>
              </a:rPr>
              <a:t> </a:t>
            </a:r>
            <a:r>
              <a:rPr sz="1500" dirty="0">
                <a:solidFill>
                  <a:srgbClr val="1E1C11"/>
                </a:solidFill>
                <a:latin typeface="Tahoma"/>
                <a:cs typeface="Tahoma"/>
              </a:rPr>
              <a:t>of</a:t>
            </a:r>
            <a:r>
              <a:rPr sz="1500" spc="-60" dirty="0">
                <a:solidFill>
                  <a:srgbClr val="1E1C11"/>
                </a:solidFill>
                <a:latin typeface="Tahoma"/>
                <a:cs typeface="Tahoma"/>
              </a:rPr>
              <a:t> </a:t>
            </a:r>
            <a:r>
              <a:rPr sz="1500" spc="-35" dirty="0">
                <a:solidFill>
                  <a:srgbClr val="1E1C11"/>
                </a:solidFill>
                <a:latin typeface="Tahoma"/>
                <a:cs typeface="Tahoma"/>
              </a:rPr>
              <a:t>them)</a:t>
            </a:r>
            <a:r>
              <a:rPr sz="1500" spc="-70" dirty="0">
                <a:solidFill>
                  <a:srgbClr val="1E1C11"/>
                </a:solidFill>
                <a:latin typeface="Tahoma"/>
                <a:cs typeface="Tahoma"/>
              </a:rPr>
              <a:t> </a:t>
            </a:r>
            <a:r>
              <a:rPr sz="1500" dirty="0">
                <a:solidFill>
                  <a:srgbClr val="1E1C11"/>
                </a:solidFill>
                <a:latin typeface="Tahoma"/>
                <a:cs typeface="Tahoma"/>
              </a:rPr>
              <a:t>in</a:t>
            </a:r>
            <a:r>
              <a:rPr sz="1500" spc="-65" dirty="0">
                <a:solidFill>
                  <a:srgbClr val="1E1C11"/>
                </a:solidFill>
                <a:latin typeface="Tahoma"/>
                <a:cs typeface="Tahoma"/>
              </a:rPr>
              <a:t> </a:t>
            </a:r>
            <a:r>
              <a:rPr sz="1500" spc="65" dirty="0">
                <a:solidFill>
                  <a:srgbClr val="1E1C11"/>
                </a:solidFill>
                <a:latin typeface="Tahoma"/>
                <a:cs typeface="Tahoma"/>
              </a:rPr>
              <a:t>AWS 	</a:t>
            </a:r>
            <a:r>
              <a:rPr sz="1500" spc="-10" dirty="0">
                <a:solidFill>
                  <a:srgbClr val="1E1C11"/>
                </a:solidFill>
                <a:latin typeface="Tahoma"/>
                <a:cs typeface="Tahoma"/>
              </a:rPr>
              <a:t>data</a:t>
            </a:r>
            <a:r>
              <a:rPr sz="1500" spc="-50" dirty="0">
                <a:solidFill>
                  <a:srgbClr val="1E1C11"/>
                </a:solidFill>
                <a:latin typeface="Tahoma"/>
                <a:cs typeface="Tahoma"/>
              </a:rPr>
              <a:t> </a:t>
            </a:r>
            <a:r>
              <a:rPr sz="1500" dirty="0">
                <a:solidFill>
                  <a:srgbClr val="1E1C11"/>
                </a:solidFill>
                <a:latin typeface="Tahoma"/>
                <a:cs typeface="Tahoma"/>
              </a:rPr>
              <a:t>center</a:t>
            </a:r>
            <a:r>
              <a:rPr sz="1500" spc="-75" dirty="0">
                <a:solidFill>
                  <a:srgbClr val="1E1C11"/>
                </a:solidFill>
                <a:latin typeface="Tahoma"/>
                <a:cs typeface="Tahoma"/>
              </a:rPr>
              <a:t> </a:t>
            </a:r>
            <a:r>
              <a:rPr sz="1500" dirty="0">
                <a:solidFill>
                  <a:srgbClr val="1E1C11"/>
                </a:solidFill>
                <a:latin typeface="Tahoma"/>
                <a:cs typeface="Tahoma"/>
              </a:rPr>
              <a:t>located</a:t>
            </a:r>
            <a:r>
              <a:rPr sz="1500" spc="-70" dirty="0">
                <a:solidFill>
                  <a:srgbClr val="1E1C11"/>
                </a:solidFill>
                <a:latin typeface="Tahoma"/>
                <a:cs typeface="Tahoma"/>
              </a:rPr>
              <a:t> </a:t>
            </a:r>
            <a:r>
              <a:rPr sz="1500" dirty="0">
                <a:solidFill>
                  <a:srgbClr val="1E1C11"/>
                </a:solidFill>
                <a:latin typeface="Tahoma"/>
                <a:cs typeface="Tahoma"/>
              </a:rPr>
              <a:t>in</a:t>
            </a:r>
            <a:r>
              <a:rPr sz="1500" spc="-50" dirty="0">
                <a:solidFill>
                  <a:srgbClr val="1E1C11"/>
                </a:solidFill>
                <a:latin typeface="Tahoma"/>
                <a:cs typeface="Tahoma"/>
              </a:rPr>
              <a:t> </a:t>
            </a:r>
            <a:r>
              <a:rPr sz="1500" spc="-10" dirty="0">
                <a:solidFill>
                  <a:srgbClr val="1E1C11"/>
                </a:solidFill>
                <a:latin typeface="Tahoma"/>
                <a:cs typeface="Tahoma"/>
              </a:rPr>
              <a:t>Dublin</a:t>
            </a:r>
            <a:endParaRPr sz="1500">
              <a:latin typeface="Tahoma"/>
              <a:cs typeface="Tahoma"/>
            </a:endParaRPr>
          </a:p>
          <a:p>
            <a:pPr>
              <a:lnSpc>
                <a:spcPct val="100000"/>
              </a:lnSpc>
              <a:spcBef>
                <a:spcPts val="1789"/>
              </a:spcBef>
              <a:buClr>
                <a:srgbClr val="1E1C11"/>
              </a:buClr>
              <a:buFont typeface="Wingdings"/>
              <a:buChar char=""/>
            </a:pPr>
            <a:endParaRPr sz="1500">
              <a:latin typeface="Tahoma"/>
              <a:cs typeface="Tahoma"/>
            </a:endParaRPr>
          </a:p>
          <a:p>
            <a:pPr marL="226695" indent="-213995">
              <a:lnSpc>
                <a:spcPct val="100000"/>
              </a:lnSpc>
              <a:buFont typeface="Wingdings"/>
              <a:buChar char=""/>
              <a:tabLst>
                <a:tab pos="226695" algn="l"/>
              </a:tabLst>
            </a:pPr>
            <a:r>
              <a:rPr sz="1500" spc="95" dirty="0">
                <a:solidFill>
                  <a:srgbClr val="1E1C11"/>
                </a:solidFill>
                <a:latin typeface="Tahoma"/>
                <a:cs typeface="Tahoma"/>
              </a:rPr>
              <a:t>We</a:t>
            </a:r>
            <a:r>
              <a:rPr sz="1500" spc="10" dirty="0">
                <a:solidFill>
                  <a:srgbClr val="1E1C11"/>
                </a:solidFill>
                <a:latin typeface="Tahoma"/>
                <a:cs typeface="Tahoma"/>
              </a:rPr>
              <a:t> </a:t>
            </a:r>
            <a:r>
              <a:rPr sz="1500" dirty="0">
                <a:solidFill>
                  <a:srgbClr val="1E1C11"/>
                </a:solidFill>
                <a:latin typeface="Tahoma"/>
                <a:cs typeface="Tahoma"/>
              </a:rPr>
              <a:t>provide</a:t>
            </a:r>
            <a:r>
              <a:rPr sz="1500" spc="-10" dirty="0">
                <a:solidFill>
                  <a:srgbClr val="1E1C11"/>
                </a:solidFill>
                <a:latin typeface="Tahoma"/>
                <a:cs typeface="Tahoma"/>
              </a:rPr>
              <a:t> </a:t>
            </a:r>
            <a:r>
              <a:rPr sz="1500" dirty="0">
                <a:solidFill>
                  <a:srgbClr val="1E1C11"/>
                </a:solidFill>
                <a:latin typeface="Tahoma"/>
                <a:cs typeface="Tahoma"/>
              </a:rPr>
              <a:t>DevOps</a:t>
            </a:r>
            <a:r>
              <a:rPr sz="1500" spc="-15" dirty="0">
                <a:solidFill>
                  <a:srgbClr val="1E1C11"/>
                </a:solidFill>
                <a:latin typeface="Tahoma"/>
                <a:cs typeface="Tahoma"/>
              </a:rPr>
              <a:t> </a:t>
            </a:r>
            <a:r>
              <a:rPr sz="1500" spc="-10" dirty="0">
                <a:solidFill>
                  <a:srgbClr val="1E1C11"/>
                </a:solidFill>
                <a:latin typeface="Tahoma"/>
                <a:cs typeface="Tahoma"/>
              </a:rPr>
              <a:t>and</a:t>
            </a:r>
            <a:r>
              <a:rPr sz="1500" spc="20" dirty="0">
                <a:solidFill>
                  <a:srgbClr val="1E1C11"/>
                </a:solidFill>
                <a:latin typeface="Tahoma"/>
                <a:cs typeface="Tahoma"/>
              </a:rPr>
              <a:t> </a:t>
            </a:r>
            <a:r>
              <a:rPr sz="1500" spc="50" dirty="0">
                <a:solidFill>
                  <a:srgbClr val="1E1C11"/>
                </a:solidFill>
                <a:latin typeface="Tahoma"/>
                <a:cs typeface="Tahoma"/>
              </a:rPr>
              <a:t>Odoo</a:t>
            </a:r>
            <a:r>
              <a:rPr sz="1500" spc="-5" dirty="0">
                <a:solidFill>
                  <a:srgbClr val="1E1C11"/>
                </a:solidFill>
                <a:latin typeface="Tahoma"/>
                <a:cs typeface="Tahoma"/>
              </a:rPr>
              <a:t> </a:t>
            </a:r>
            <a:r>
              <a:rPr sz="1500" dirty="0">
                <a:solidFill>
                  <a:srgbClr val="1E1C11"/>
                </a:solidFill>
                <a:latin typeface="Tahoma"/>
                <a:cs typeface="Tahoma"/>
              </a:rPr>
              <a:t>Administration</a:t>
            </a:r>
            <a:r>
              <a:rPr sz="1500" spc="10" dirty="0">
                <a:solidFill>
                  <a:srgbClr val="1E1C11"/>
                </a:solidFill>
                <a:latin typeface="Tahoma"/>
                <a:cs typeface="Tahoma"/>
              </a:rPr>
              <a:t> </a:t>
            </a:r>
            <a:r>
              <a:rPr sz="1500" spc="-10" dirty="0">
                <a:solidFill>
                  <a:srgbClr val="1E1C11"/>
                </a:solidFill>
                <a:latin typeface="Tahoma"/>
                <a:cs typeface="Tahoma"/>
              </a:rPr>
              <a:t>services</a:t>
            </a:r>
            <a:endParaRPr sz="1500">
              <a:latin typeface="Tahoma"/>
              <a:cs typeface="Tahoma"/>
            </a:endParaRPr>
          </a:p>
          <a:p>
            <a:pPr>
              <a:lnSpc>
                <a:spcPct val="100000"/>
              </a:lnSpc>
              <a:spcBef>
                <a:spcPts val="1789"/>
              </a:spcBef>
              <a:buClr>
                <a:srgbClr val="1E1C11"/>
              </a:buClr>
              <a:buFont typeface="Wingdings"/>
              <a:buChar char=""/>
            </a:pPr>
            <a:endParaRPr sz="1500">
              <a:latin typeface="Tahoma"/>
              <a:cs typeface="Tahoma"/>
            </a:endParaRPr>
          </a:p>
          <a:p>
            <a:pPr marL="227329" indent="-214629">
              <a:lnSpc>
                <a:spcPct val="100000"/>
              </a:lnSpc>
              <a:buFont typeface="Wingdings"/>
              <a:buChar char=""/>
              <a:tabLst>
                <a:tab pos="227329" algn="l"/>
              </a:tabLst>
            </a:pPr>
            <a:r>
              <a:rPr sz="1500" spc="95" dirty="0">
                <a:solidFill>
                  <a:srgbClr val="1E1C11"/>
                </a:solidFill>
                <a:latin typeface="Tahoma"/>
                <a:cs typeface="Tahoma"/>
              </a:rPr>
              <a:t>We</a:t>
            </a:r>
            <a:r>
              <a:rPr sz="1500" spc="-75" dirty="0">
                <a:solidFill>
                  <a:srgbClr val="1E1C11"/>
                </a:solidFill>
                <a:latin typeface="Tahoma"/>
                <a:cs typeface="Tahoma"/>
              </a:rPr>
              <a:t> </a:t>
            </a:r>
            <a:r>
              <a:rPr sz="1500" spc="-35" dirty="0">
                <a:solidFill>
                  <a:srgbClr val="1E1C11"/>
                </a:solidFill>
                <a:latin typeface="Tahoma"/>
                <a:cs typeface="Tahoma"/>
              </a:rPr>
              <a:t>manage</a:t>
            </a:r>
            <a:r>
              <a:rPr sz="1500" spc="-75" dirty="0">
                <a:solidFill>
                  <a:srgbClr val="1E1C11"/>
                </a:solidFill>
                <a:latin typeface="Tahoma"/>
                <a:cs typeface="Tahoma"/>
              </a:rPr>
              <a:t> </a:t>
            </a:r>
            <a:r>
              <a:rPr sz="1500" dirty="0">
                <a:solidFill>
                  <a:srgbClr val="1E1C11"/>
                </a:solidFill>
                <a:latin typeface="Tahoma"/>
                <a:cs typeface="Tahoma"/>
              </a:rPr>
              <a:t>their</a:t>
            </a:r>
            <a:r>
              <a:rPr sz="1500" spc="-75" dirty="0">
                <a:solidFill>
                  <a:srgbClr val="1E1C11"/>
                </a:solidFill>
                <a:latin typeface="Tahoma"/>
                <a:cs typeface="Tahoma"/>
              </a:rPr>
              <a:t> </a:t>
            </a:r>
            <a:r>
              <a:rPr sz="1500" dirty="0">
                <a:solidFill>
                  <a:srgbClr val="1E1C11"/>
                </a:solidFill>
                <a:latin typeface="Tahoma"/>
                <a:cs typeface="Tahoma"/>
              </a:rPr>
              <a:t>data</a:t>
            </a:r>
            <a:r>
              <a:rPr sz="1500" spc="-65" dirty="0">
                <a:solidFill>
                  <a:srgbClr val="1E1C11"/>
                </a:solidFill>
                <a:latin typeface="Tahoma"/>
                <a:cs typeface="Tahoma"/>
              </a:rPr>
              <a:t> </a:t>
            </a:r>
            <a:r>
              <a:rPr sz="1500" spc="-10" dirty="0">
                <a:solidFill>
                  <a:srgbClr val="1E1C11"/>
                </a:solidFill>
                <a:latin typeface="Tahoma"/>
                <a:cs typeface="Tahoma"/>
              </a:rPr>
              <a:t>based</a:t>
            </a:r>
            <a:r>
              <a:rPr sz="1500" spc="-75" dirty="0">
                <a:solidFill>
                  <a:srgbClr val="1E1C11"/>
                </a:solidFill>
                <a:latin typeface="Tahoma"/>
                <a:cs typeface="Tahoma"/>
              </a:rPr>
              <a:t> </a:t>
            </a:r>
            <a:r>
              <a:rPr sz="1500" dirty="0">
                <a:solidFill>
                  <a:srgbClr val="1E1C11"/>
                </a:solidFill>
                <a:latin typeface="Tahoma"/>
                <a:cs typeface="Tahoma"/>
              </a:rPr>
              <a:t>on</a:t>
            </a:r>
            <a:r>
              <a:rPr sz="1500" spc="-75" dirty="0">
                <a:solidFill>
                  <a:srgbClr val="1E1C11"/>
                </a:solidFill>
                <a:latin typeface="Tahoma"/>
                <a:cs typeface="Tahoma"/>
              </a:rPr>
              <a:t> </a:t>
            </a:r>
            <a:r>
              <a:rPr sz="1500" spc="70" dirty="0">
                <a:solidFill>
                  <a:srgbClr val="1E1C11"/>
                </a:solidFill>
                <a:latin typeface="Tahoma"/>
                <a:cs typeface="Tahoma"/>
              </a:rPr>
              <a:t>GDPR</a:t>
            </a:r>
            <a:r>
              <a:rPr sz="1500" spc="-65" dirty="0">
                <a:solidFill>
                  <a:srgbClr val="1E1C11"/>
                </a:solidFill>
                <a:latin typeface="Tahoma"/>
                <a:cs typeface="Tahoma"/>
              </a:rPr>
              <a:t> </a:t>
            </a:r>
            <a:r>
              <a:rPr sz="1500" spc="-10" dirty="0">
                <a:solidFill>
                  <a:srgbClr val="1E1C11"/>
                </a:solidFill>
                <a:latin typeface="Tahoma"/>
                <a:cs typeface="Tahoma"/>
              </a:rPr>
              <a:t>standards.</a:t>
            </a:r>
            <a:endParaRPr sz="1500">
              <a:latin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8698" rIns="0" bIns="0" rtlCol="0">
            <a:spAutoFit/>
          </a:bodyPr>
          <a:lstStyle/>
          <a:p>
            <a:pPr marL="355600">
              <a:lnSpc>
                <a:spcPct val="100000"/>
              </a:lnSpc>
              <a:spcBef>
                <a:spcPts val="100"/>
              </a:spcBef>
            </a:pPr>
            <a:r>
              <a:rPr sz="2400" spc="-90" dirty="0">
                <a:solidFill>
                  <a:srgbClr val="C00000"/>
                </a:solidFill>
              </a:rPr>
              <a:t>Our</a:t>
            </a:r>
            <a:r>
              <a:rPr sz="2400" spc="-85" dirty="0">
                <a:solidFill>
                  <a:srgbClr val="C00000"/>
                </a:solidFill>
              </a:rPr>
              <a:t> </a:t>
            </a:r>
            <a:r>
              <a:rPr sz="2400" spc="-185" dirty="0">
                <a:solidFill>
                  <a:srgbClr val="C00000"/>
                </a:solidFill>
              </a:rPr>
              <a:t>large</a:t>
            </a:r>
            <a:r>
              <a:rPr sz="2400" spc="-100" dirty="0">
                <a:solidFill>
                  <a:srgbClr val="C00000"/>
                </a:solidFill>
              </a:rPr>
              <a:t> </a:t>
            </a:r>
            <a:r>
              <a:rPr sz="2400" spc="-190" dirty="0">
                <a:solidFill>
                  <a:srgbClr val="C00000"/>
                </a:solidFill>
              </a:rPr>
              <a:t>International</a:t>
            </a:r>
            <a:r>
              <a:rPr sz="2400" spc="-95" dirty="0">
                <a:solidFill>
                  <a:srgbClr val="C00000"/>
                </a:solidFill>
              </a:rPr>
              <a:t> </a:t>
            </a:r>
            <a:r>
              <a:rPr sz="2400" spc="-110" dirty="0">
                <a:solidFill>
                  <a:srgbClr val="000000"/>
                </a:solidFill>
              </a:rPr>
              <a:t>clients</a:t>
            </a:r>
            <a:endParaRPr sz="2400"/>
          </a:p>
        </p:txBody>
      </p:sp>
      <p:sp>
        <p:nvSpPr>
          <p:cNvPr id="3" name="object 3"/>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grpSp>
        <p:nvGrpSpPr>
          <p:cNvPr id="4" name="object 4"/>
          <p:cNvGrpSpPr/>
          <p:nvPr/>
        </p:nvGrpSpPr>
        <p:grpSpPr>
          <a:xfrm>
            <a:off x="6361176" y="132587"/>
            <a:ext cx="2743200" cy="1176655"/>
            <a:chOff x="6361176" y="132587"/>
            <a:chExt cx="2743200" cy="1176655"/>
          </a:xfrm>
        </p:grpSpPr>
        <p:pic>
          <p:nvPicPr>
            <p:cNvPr id="5" name="object 5"/>
            <p:cNvPicPr/>
            <p:nvPr/>
          </p:nvPicPr>
          <p:blipFill>
            <a:blip r:embed="rId2" cstate="print"/>
            <a:stretch>
              <a:fillRect/>
            </a:stretch>
          </p:blipFill>
          <p:spPr>
            <a:xfrm>
              <a:off x="7581571" y="279864"/>
              <a:ext cx="1175768" cy="370321"/>
            </a:xfrm>
            <a:prstGeom prst="rect">
              <a:avLst/>
            </a:prstGeom>
          </p:spPr>
        </p:pic>
        <p:pic>
          <p:nvPicPr>
            <p:cNvPr id="6" name="object 6"/>
            <p:cNvPicPr/>
            <p:nvPr/>
          </p:nvPicPr>
          <p:blipFill>
            <a:blip r:embed="rId3" cstate="print"/>
            <a:stretch>
              <a:fillRect/>
            </a:stretch>
          </p:blipFill>
          <p:spPr>
            <a:xfrm>
              <a:off x="6361176" y="132587"/>
              <a:ext cx="2743200" cy="1176527"/>
            </a:xfrm>
            <a:prstGeom prst="rect">
              <a:avLst/>
            </a:prstGeom>
          </p:spPr>
        </p:pic>
      </p:grpSp>
      <p:sp>
        <p:nvSpPr>
          <p:cNvPr id="7" name="object 7"/>
          <p:cNvSpPr txBox="1"/>
          <p:nvPr/>
        </p:nvSpPr>
        <p:spPr>
          <a:xfrm>
            <a:off x="507288" y="1205610"/>
            <a:ext cx="4869815" cy="2769235"/>
          </a:xfrm>
          <a:prstGeom prst="rect">
            <a:avLst/>
          </a:prstGeom>
        </p:spPr>
        <p:txBody>
          <a:bodyPr vert="horz" wrap="square" lIns="0" tIns="12700" rIns="0" bIns="0" rtlCol="0">
            <a:spAutoFit/>
          </a:bodyPr>
          <a:lstStyle/>
          <a:p>
            <a:pPr marL="226060" marR="36195" indent="-213995">
              <a:lnSpc>
                <a:spcPct val="150000"/>
              </a:lnSpc>
              <a:spcBef>
                <a:spcPts val="100"/>
              </a:spcBef>
              <a:buFont typeface="Wingdings"/>
              <a:buChar char=""/>
              <a:tabLst>
                <a:tab pos="227329" algn="l"/>
              </a:tabLst>
            </a:pPr>
            <a:r>
              <a:rPr sz="1500" dirty="0">
                <a:solidFill>
                  <a:srgbClr val="1E1C11"/>
                </a:solidFill>
                <a:latin typeface="Tahoma"/>
                <a:cs typeface="Tahoma"/>
              </a:rPr>
              <a:t>Namaste</a:t>
            </a:r>
            <a:r>
              <a:rPr sz="1500" spc="-50" dirty="0">
                <a:solidFill>
                  <a:srgbClr val="1E1C11"/>
                </a:solidFill>
                <a:latin typeface="Tahoma"/>
                <a:cs typeface="Tahoma"/>
              </a:rPr>
              <a:t> </a:t>
            </a:r>
            <a:r>
              <a:rPr sz="1500" dirty="0">
                <a:solidFill>
                  <a:srgbClr val="1E1C11"/>
                </a:solidFill>
                <a:latin typeface="Tahoma"/>
                <a:cs typeface="Tahoma"/>
              </a:rPr>
              <a:t>Technologies</a:t>
            </a:r>
            <a:r>
              <a:rPr sz="1500" spc="-110" dirty="0">
                <a:solidFill>
                  <a:srgbClr val="1E1C11"/>
                </a:solidFill>
                <a:latin typeface="Tahoma"/>
                <a:cs typeface="Tahoma"/>
              </a:rPr>
              <a:t> </a:t>
            </a:r>
            <a:r>
              <a:rPr sz="1500" dirty="0">
                <a:solidFill>
                  <a:srgbClr val="1E1C11"/>
                </a:solidFill>
                <a:latin typeface="Tahoma"/>
                <a:cs typeface="Tahoma"/>
              </a:rPr>
              <a:t>is</a:t>
            </a:r>
            <a:r>
              <a:rPr sz="1500" spc="-60" dirty="0">
                <a:solidFill>
                  <a:srgbClr val="1E1C11"/>
                </a:solidFill>
                <a:latin typeface="Tahoma"/>
                <a:cs typeface="Tahoma"/>
              </a:rPr>
              <a:t> </a:t>
            </a:r>
            <a:r>
              <a:rPr sz="1500" spc="-50" dirty="0">
                <a:solidFill>
                  <a:srgbClr val="1E1C11"/>
                </a:solidFill>
                <a:latin typeface="Tahoma"/>
                <a:cs typeface="Tahoma"/>
              </a:rPr>
              <a:t>a</a:t>
            </a:r>
            <a:r>
              <a:rPr sz="1500" spc="-65" dirty="0">
                <a:solidFill>
                  <a:srgbClr val="1E1C11"/>
                </a:solidFill>
                <a:latin typeface="Tahoma"/>
                <a:cs typeface="Tahoma"/>
              </a:rPr>
              <a:t> </a:t>
            </a:r>
            <a:r>
              <a:rPr sz="1500" spc="-10" dirty="0">
                <a:solidFill>
                  <a:srgbClr val="1E1C11"/>
                </a:solidFill>
                <a:latin typeface="Tahoma"/>
                <a:cs typeface="Tahoma"/>
              </a:rPr>
              <a:t>global</a:t>
            </a:r>
            <a:r>
              <a:rPr sz="1500" spc="-85" dirty="0">
                <a:solidFill>
                  <a:srgbClr val="1E1C11"/>
                </a:solidFill>
                <a:latin typeface="Tahoma"/>
                <a:cs typeface="Tahoma"/>
              </a:rPr>
              <a:t> </a:t>
            </a:r>
            <a:r>
              <a:rPr sz="1500" dirty="0">
                <a:solidFill>
                  <a:srgbClr val="1E1C11"/>
                </a:solidFill>
                <a:latin typeface="Tahoma"/>
                <a:cs typeface="Tahoma"/>
              </a:rPr>
              <a:t>ecommerce</a:t>
            </a:r>
            <a:r>
              <a:rPr sz="1500" spc="-95" dirty="0">
                <a:solidFill>
                  <a:srgbClr val="1E1C11"/>
                </a:solidFill>
                <a:latin typeface="Tahoma"/>
                <a:cs typeface="Tahoma"/>
              </a:rPr>
              <a:t> </a:t>
            </a:r>
            <a:r>
              <a:rPr sz="1500" spc="-10" dirty="0">
                <a:solidFill>
                  <a:srgbClr val="1E1C11"/>
                </a:solidFill>
                <a:latin typeface="Tahoma"/>
                <a:cs typeface="Tahoma"/>
              </a:rPr>
              <a:t>company 	</a:t>
            </a:r>
            <a:r>
              <a:rPr sz="1500" dirty="0">
                <a:solidFill>
                  <a:srgbClr val="1E1C11"/>
                </a:solidFill>
                <a:latin typeface="Tahoma"/>
                <a:cs typeface="Tahoma"/>
              </a:rPr>
              <a:t>listed</a:t>
            </a:r>
            <a:r>
              <a:rPr sz="1500" spc="-55" dirty="0">
                <a:solidFill>
                  <a:srgbClr val="1E1C11"/>
                </a:solidFill>
                <a:latin typeface="Tahoma"/>
                <a:cs typeface="Tahoma"/>
              </a:rPr>
              <a:t> </a:t>
            </a:r>
            <a:r>
              <a:rPr sz="1500" dirty="0">
                <a:solidFill>
                  <a:srgbClr val="1E1C11"/>
                </a:solidFill>
                <a:latin typeface="Tahoma"/>
                <a:cs typeface="Tahoma"/>
              </a:rPr>
              <a:t>on</a:t>
            </a:r>
            <a:r>
              <a:rPr sz="1500" spc="-35" dirty="0">
                <a:solidFill>
                  <a:srgbClr val="1E1C11"/>
                </a:solidFill>
                <a:latin typeface="Tahoma"/>
                <a:cs typeface="Tahoma"/>
              </a:rPr>
              <a:t> </a:t>
            </a:r>
            <a:r>
              <a:rPr sz="1500" dirty="0">
                <a:solidFill>
                  <a:srgbClr val="1E1C11"/>
                </a:solidFill>
                <a:latin typeface="Tahoma"/>
                <a:cs typeface="Tahoma"/>
              </a:rPr>
              <a:t>Toronto,</a:t>
            </a:r>
            <a:r>
              <a:rPr sz="1500" spc="-50" dirty="0">
                <a:solidFill>
                  <a:srgbClr val="1E1C11"/>
                </a:solidFill>
                <a:latin typeface="Tahoma"/>
                <a:cs typeface="Tahoma"/>
              </a:rPr>
              <a:t> </a:t>
            </a:r>
            <a:r>
              <a:rPr sz="1500" spc="-10" dirty="0">
                <a:solidFill>
                  <a:srgbClr val="1E1C11"/>
                </a:solidFill>
                <a:latin typeface="Tahoma"/>
                <a:cs typeface="Tahoma"/>
              </a:rPr>
              <a:t>Paris,</a:t>
            </a:r>
            <a:r>
              <a:rPr sz="1500" spc="-30" dirty="0">
                <a:solidFill>
                  <a:srgbClr val="1E1C11"/>
                </a:solidFill>
                <a:latin typeface="Tahoma"/>
                <a:cs typeface="Tahoma"/>
              </a:rPr>
              <a:t> </a:t>
            </a:r>
            <a:r>
              <a:rPr sz="1500" dirty="0">
                <a:solidFill>
                  <a:srgbClr val="1E1C11"/>
                </a:solidFill>
                <a:latin typeface="Tahoma"/>
                <a:cs typeface="Tahoma"/>
              </a:rPr>
              <a:t>Frankfurt</a:t>
            </a:r>
            <a:r>
              <a:rPr sz="1500" spc="-45" dirty="0">
                <a:solidFill>
                  <a:srgbClr val="1E1C11"/>
                </a:solidFill>
                <a:latin typeface="Tahoma"/>
                <a:cs typeface="Tahoma"/>
              </a:rPr>
              <a:t> </a:t>
            </a:r>
            <a:r>
              <a:rPr sz="1500" dirty="0">
                <a:solidFill>
                  <a:srgbClr val="1E1C11"/>
                </a:solidFill>
                <a:latin typeface="Tahoma"/>
                <a:cs typeface="Tahoma"/>
              </a:rPr>
              <a:t>stock</a:t>
            </a:r>
            <a:r>
              <a:rPr sz="1500" spc="-45" dirty="0">
                <a:solidFill>
                  <a:srgbClr val="1E1C11"/>
                </a:solidFill>
                <a:latin typeface="Tahoma"/>
                <a:cs typeface="Tahoma"/>
              </a:rPr>
              <a:t> </a:t>
            </a:r>
            <a:r>
              <a:rPr sz="1500" spc="-10" dirty="0">
                <a:solidFill>
                  <a:srgbClr val="1E1C11"/>
                </a:solidFill>
                <a:latin typeface="Tahoma"/>
                <a:cs typeface="Tahoma"/>
              </a:rPr>
              <a:t>exchanges.</a:t>
            </a:r>
            <a:endParaRPr sz="1500">
              <a:latin typeface="Tahoma"/>
              <a:cs typeface="Tahoma"/>
            </a:endParaRPr>
          </a:p>
          <a:p>
            <a:pPr marL="227329" indent="-214629">
              <a:lnSpc>
                <a:spcPct val="100000"/>
              </a:lnSpc>
              <a:spcBef>
                <a:spcPts val="900"/>
              </a:spcBef>
              <a:buFont typeface="Wingdings"/>
              <a:buChar char=""/>
              <a:tabLst>
                <a:tab pos="227329" algn="l"/>
              </a:tabLst>
            </a:pPr>
            <a:r>
              <a:rPr sz="1500" spc="95" dirty="0">
                <a:solidFill>
                  <a:srgbClr val="1E1C11"/>
                </a:solidFill>
                <a:latin typeface="Tahoma"/>
                <a:cs typeface="Tahoma"/>
              </a:rPr>
              <a:t>We</a:t>
            </a:r>
            <a:r>
              <a:rPr sz="1500" spc="-50" dirty="0">
                <a:solidFill>
                  <a:srgbClr val="1E1C11"/>
                </a:solidFill>
                <a:latin typeface="Tahoma"/>
                <a:cs typeface="Tahoma"/>
              </a:rPr>
              <a:t> </a:t>
            </a:r>
            <a:r>
              <a:rPr sz="1500" dirty="0">
                <a:solidFill>
                  <a:srgbClr val="1E1C11"/>
                </a:solidFill>
                <a:latin typeface="Tahoma"/>
                <a:cs typeface="Tahoma"/>
              </a:rPr>
              <a:t>have</a:t>
            </a:r>
            <a:r>
              <a:rPr sz="1500" spc="-50" dirty="0">
                <a:solidFill>
                  <a:srgbClr val="1E1C11"/>
                </a:solidFill>
                <a:latin typeface="Tahoma"/>
                <a:cs typeface="Tahoma"/>
              </a:rPr>
              <a:t> </a:t>
            </a:r>
            <a:r>
              <a:rPr sz="1500" dirty="0">
                <a:solidFill>
                  <a:srgbClr val="1E1C11"/>
                </a:solidFill>
                <a:latin typeface="Tahoma"/>
                <a:cs typeface="Tahoma"/>
              </a:rPr>
              <a:t>provided</a:t>
            </a:r>
            <a:r>
              <a:rPr sz="1500" spc="-70" dirty="0">
                <a:solidFill>
                  <a:srgbClr val="1E1C11"/>
                </a:solidFill>
                <a:latin typeface="Tahoma"/>
                <a:cs typeface="Tahoma"/>
              </a:rPr>
              <a:t> </a:t>
            </a:r>
            <a:r>
              <a:rPr sz="1500" spc="-50" dirty="0">
                <a:solidFill>
                  <a:srgbClr val="1E1C11"/>
                </a:solidFill>
                <a:latin typeface="Tahoma"/>
                <a:cs typeface="Tahoma"/>
              </a:rPr>
              <a:t>a</a:t>
            </a:r>
            <a:r>
              <a:rPr sz="1500" spc="-45" dirty="0">
                <a:solidFill>
                  <a:srgbClr val="1E1C11"/>
                </a:solidFill>
                <a:latin typeface="Tahoma"/>
                <a:cs typeface="Tahoma"/>
              </a:rPr>
              <a:t> </a:t>
            </a:r>
            <a:r>
              <a:rPr sz="1500" dirty="0">
                <a:solidFill>
                  <a:srgbClr val="1E1C11"/>
                </a:solidFill>
                <a:latin typeface="Tahoma"/>
                <a:cs typeface="Tahoma"/>
              </a:rPr>
              <a:t>complete</a:t>
            </a:r>
            <a:r>
              <a:rPr sz="1500" spc="-80" dirty="0">
                <a:solidFill>
                  <a:srgbClr val="1E1C11"/>
                </a:solidFill>
                <a:latin typeface="Tahoma"/>
                <a:cs typeface="Tahoma"/>
              </a:rPr>
              <a:t> </a:t>
            </a:r>
            <a:r>
              <a:rPr sz="1500" dirty="0">
                <a:solidFill>
                  <a:srgbClr val="1E1C11"/>
                </a:solidFill>
                <a:latin typeface="Tahoma"/>
                <a:cs typeface="Tahoma"/>
              </a:rPr>
              <a:t>ecommerce</a:t>
            </a:r>
            <a:r>
              <a:rPr sz="1500" spc="-75" dirty="0">
                <a:solidFill>
                  <a:srgbClr val="1E1C11"/>
                </a:solidFill>
                <a:latin typeface="Tahoma"/>
                <a:cs typeface="Tahoma"/>
              </a:rPr>
              <a:t> </a:t>
            </a:r>
            <a:r>
              <a:rPr sz="1500" spc="-10" dirty="0">
                <a:solidFill>
                  <a:srgbClr val="1E1C11"/>
                </a:solidFill>
                <a:latin typeface="Tahoma"/>
                <a:cs typeface="Tahoma"/>
              </a:rPr>
              <a:t>solution</a:t>
            </a:r>
            <a:endParaRPr sz="1500">
              <a:latin typeface="Tahoma"/>
              <a:cs typeface="Tahoma"/>
            </a:endParaRPr>
          </a:p>
          <a:p>
            <a:pPr marL="227329" marR="5080">
              <a:lnSpc>
                <a:spcPct val="150000"/>
              </a:lnSpc>
            </a:pPr>
            <a:r>
              <a:rPr sz="1500" dirty="0">
                <a:solidFill>
                  <a:srgbClr val="1E1C11"/>
                </a:solidFill>
                <a:latin typeface="Tahoma"/>
                <a:cs typeface="Tahoma"/>
              </a:rPr>
              <a:t>utilizing</a:t>
            </a:r>
            <a:r>
              <a:rPr sz="1500" spc="-50" dirty="0">
                <a:solidFill>
                  <a:srgbClr val="1E1C11"/>
                </a:solidFill>
                <a:latin typeface="Tahoma"/>
                <a:cs typeface="Tahoma"/>
              </a:rPr>
              <a:t> </a:t>
            </a:r>
            <a:r>
              <a:rPr sz="1500" spc="50" dirty="0">
                <a:solidFill>
                  <a:srgbClr val="1E1C11"/>
                </a:solidFill>
                <a:latin typeface="Tahoma"/>
                <a:cs typeface="Tahoma"/>
              </a:rPr>
              <a:t>Odoo</a:t>
            </a:r>
            <a:r>
              <a:rPr sz="1500" spc="-20" dirty="0">
                <a:solidFill>
                  <a:srgbClr val="1E1C11"/>
                </a:solidFill>
                <a:latin typeface="Tahoma"/>
                <a:cs typeface="Tahoma"/>
              </a:rPr>
              <a:t> </a:t>
            </a:r>
            <a:r>
              <a:rPr sz="1500" dirty="0">
                <a:solidFill>
                  <a:srgbClr val="1E1C11"/>
                </a:solidFill>
                <a:latin typeface="Tahoma"/>
                <a:cs typeface="Tahoma"/>
              </a:rPr>
              <a:t>Enterprise</a:t>
            </a:r>
            <a:r>
              <a:rPr sz="1500" spc="-40" dirty="0">
                <a:solidFill>
                  <a:srgbClr val="1E1C11"/>
                </a:solidFill>
                <a:latin typeface="Tahoma"/>
                <a:cs typeface="Tahoma"/>
              </a:rPr>
              <a:t> </a:t>
            </a:r>
            <a:r>
              <a:rPr sz="1500" dirty="0">
                <a:solidFill>
                  <a:srgbClr val="1E1C11"/>
                </a:solidFill>
                <a:latin typeface="Tahoma"/>
                <a:cs typeface="Tahoma"/>
              </a:rPr>
              <a:t>v11</a:t>
            </a:r>
            <a:r>
              <a:rPr sz="1500" spc="-20" dirty="0">
                <a:solidFill>
                  <a:srgbClr val="1E1C11"/>
                </a:solidFill>
                <a:latin typeface="Tahoma"/>
                <a:cs typeface="Tahoma"/>
              </a:rPr>
              <a:t> </a:t>
            </a:r>
            <a:r>
              <a:rPr sz="1500" dirty="0">
                <a:solidFill>
                  <a:srgbClr val="1E1C11"/>
                </a:solidFill>
                <a:latin typeface="Tahoma"/>
                <a:cs typeface="Tahoma"/>
              </a:rPr>
              <a:t>integrated</a:t>
            </a:r>
            <a:r>
              <a:rPr sz="1500" spc="-50" dirty="0">
                <a:solidFill>
                  <a:srgbClr val="1E1C11"/>
                </a:solidFill>
                <a:latin typeface="Tahoma"/>
                <a:cs typeface="Tahoma"/>
              </a:rPr>
              <a:t> </a:t>
            </a:r>
            <a:r>
              <a:rPr sz="1500" dirty="0">
                <a:solidFill>
                  <a:srgbClr val="1E1C11"/>
                </a:solidFill>
                <a:latin typeface="Tahoma"/>
                <a:cs typeface="Tahoma"/>
              </a:rPr>
              <a:t>with</a:t>
            </a:r>
            <a:r>
              <a:rPr sz="1500" spc="-20" dirty="0">
                <a:solidFill>
                  <a:srgbClr val="1E1C11"/>
                </a:solidFill>
                <a:latin typeface="Tahoma"/>
                <a:cs typeface="Tahoma"/>
              </a:rPr>
              <a:t> </a:t>
            </a:r>
            <a:r>
              <a:rPr sz="1500" spc="-10" dirty="0">
                <a:solidFill>
                  <a:srgbClr val="1E1C11"/>
                </a:solidFill>
                <a:latin typeface="Tahoma"/>
                <a:cs typeface="Tahoma"/>
              </a:rPr>
              <a:t>several </a:t>
            </a:r>
            <a:r>
              <a:rPr sz="1500" dirty="0">
                <a:solidFill>
                  <a:srgbClr val="1E1C11"/>
                </a:solidFill>
                <a:latin typeface="Tahoma"/>
                <a:cs typeface="Tahoma"/>
              </a:rPr>
              <a:t>ecommerce</a:t>
            </a:r>
            <a:r>
              <a:rPr sz="1500" spc="-95" dirty="0">
                <a:solidFill>
                  <a:srgbClr val="1E1C11"/>
                </a:solidFill>
                <a:latin typeface="Tahoma"/>
                <a:cs typeface="Tahoma"/>
              </a:rPr>
              <a:t> </a:t>
            </a:r>
            <a:r>
              <a:rPr sz="1500" dirty="0">
                <a:solidFill>
                  <a:srgbClr val="1E1C11"/>
                </a:solidFill>
                <a:latin typeface="Tahoma"/>
                <a:cs typeface="Tahoma"/>
              </a:rPr>
              <a:t>platforms</a:t>
            </a:r>
            <a:r>
              <a:rPr sz="1500" spc="-75" dirty="0">
                <a:solidFill>
                  <a:srgbClr val="1E1C11"/>
                </a:solidFill>
                <a:latin typeface="Tahoma"/>
                <a:cs typeface="Tahoma"/>
              </a:rPr>
              <a:t> </a:t>
            </a:r>
            <a:r>
              <a:rPr sz="1500" dirty="0">
                <a:solidFill>
                  <a:srgbClr val="1E1C11"/>
                </a:solidFill>
                <a:latin typeface="Tahoma"/>
                <a:cs typeface="Tahoma"/>
              </a:rPr>
              <a:t>including</a:t>
            </a:r>
            <a:r>
              <a:rPr sz="1500" spc="-90" dirty="0">
                <a:solidFill>
                  <a:srgbClr val="1E1C11"/>
                </a:solidFill>
                <a:latin typeface="Tahoma"/>
                <a:cs typeface="Tahoma"/>
              </a:rPr>
              <a:t> </a:t>
            </a:r>
            <a:r>
              <a:rPr sz="1500" spc="-10" dirty="0">
                <a:solidFill>
                  <a:srgbClr val="1E1C11"/>
                </a:solidFill>
                <a:latin typeface="Tahoma"/>
                <a:cs typeface="Tahoma"/>
              </a:rPr>
              <a:t>Amazon,</a:t>
            </a:r>
            <a:r>
              <a:rPr sz="1500" spc="-85" dirty="0">
                <a:solidFill>
                  <a:srgbClr val="1E1C11"/>
                </a:solidFill>
                <a:latin typeface="Tahoma"/>
                <a:cs typeface="Tahoma"/>
              </a:rPr>
              <a:t> </a:t>
            </a:r>
            <a:r>
              <a:rPr sz="1500" spc="-10" dirty="0">
                <a:solidFill>
                  <a:srgbClr val="1E1C11"/>
                </a:solidFill>
                <a:latin typeface="Tahoma"/>
                <a:cs typeface="Tahoma"/>
              </a:rPr>
              <a:t>eBay,</a:t>
            </a:r>
            <a:r>
              <a:rPr sz="1500" spc="-50" dirty="0">
                <a:solidFill>
                  <a:srgbClr val="1E1C11"/>
                </a:solidFill>
                <a:latin typeface="Tahoma"/>
                <a:cs typeface="Tahoma"/>
              </a:rPr>
              <a:t> </a:t>
            </a:r>
            <a:r>
              <a:rPr sz="1500" spc="-10" dirty="0">
                <a:solidFill>
                  <a:srgbClr val="1E1C11"/>
                </a:solidFill>
                <a:latin typeface="Tahoma"/>
                <a:cs typeface="Tahoma"/>
              </a:rPr>
              <a:t>Shopify, Magento.</a:t>
            </a:r>
            <a:endParaRPr sz="1500">
              <a:latin typeface="Tahoma"/>
              <a:cs typeface="Tahoma"/>
            </a:endParaRPr>
          </a:p>
          <a:p>
            <a:pPr marL="226060" marR="244475" indent="-213995">
              <a:lnSpc>
                <a:spcPct val="150000"/>
              </a:lnSpc>
              <a:spcBef>
                <a:spcPts val="5"/>
              </a:spcBef>
              <a:buFont typeface="Wingdings"/>
              <a:buChar char=""/>
              <a:tabLst>
                <a:tab pos="227329" algn="l"/>
              </a:tabLst>
            </a:pPr>
            <a:r>
              <a:rPr sz="1500" spc="-10" dirty="0">
                <a:solidFill>
                  <a:srgbClr val="1E1C11"/>
                </a:solidFill>
                <a:latin typeface="Tahoma"/>
                <a:cs typeface="Tahoma"/>
              </a:rPr>
              <a:t>Finance,</a:t>
            </a:r>
            <a:r>
              <a:rPr sz="1500" spc="-60" dirty="0">
                <a:solidFill>
                  <a:srgbClr val="1E1C11"/>
                </a:solidFill>
                <a:latin typeface="Tahoma"/>
                <a:cs typeface="Tahoma"/>
              </a:rPr>
              <a:t> </a:t>
            </a:r>
            <a:r>
              <a:rPr sz="1500" spc="-20" dirty="0">
                <a:solidFill>
                  <a:srgbClr val="1E1C11"/>
                </a:solidFill>
                <a:latin typeface="Tahoma"/>
                <a:cs typeface="Tahoma"/>
              </a:rPr>
              <a:t>Inventory,</a:t>
            </a:r>
            <a:r>
              <a:rPr sz="1500" spc="-75" dirty="0">
                <a:solidFill>
                  <a:srgbClr val="1E1C11"/>
                </a:solidFill>
                <a:latin typeface="Tahoma"/>
                <a:cs typeface="Tahoma"/>
              </a:rPr>
              <a:t> </a:t>
            </a:r>
            <a:r>
              <a:rPr sz="1500" dirty="0">
                <a:solidFill>
                  <a:srgbClr val="1E1C11"/>
                </a:solidFill>
                <a:latin typeface="Tahoma"/>
                <a:cs typeface="Tahoma"/>
              </a:rPr>
              <a:t>Retail</a:t>
            </a:r>
            <a:r>
              <a:rPr sz="1500" spc="-55" dirty="0">
                <a:solidFill>
                  <a:srgbClr val="1E1C11"/>
                </a:solidFill>
                <a:latin typeface="Tahoma"/>
                <a:cs typeface="Tahoma"/>
              </a:rPr>
              <a:t> </a:t>
            </a:r>
            <a:r>
              <a:rPr sz="1500" dirty="0">
                <a:solidFill>
                  <a:srgbClr val="1E1C11"/>
                </a:solidFill>
                <a:latin typeface="Tahoma"/>
                <a:cs typeface="Tahoma"/>
              </a:rPr>
              <a:t>modules</a:t>
            </a:r>
            <a:r>
              <a:rPr sz="1500" spc="-70" dirty="0">
                <a:solidFill>
                  <a:srgbClr val="1E1C11"/>
                </a:solidFill>
                <a:latin typeface="Tahoma"/>
                <a:cs typeface="Tahoma"/>
              </a:rPr>
              <a:t> </a:t>
            </a:r>
            <a:r>
              <a:rPr sz="1500" dirty="0">
                <a:solidFill>
                  <a:srgbClr val="1E1C11"/>
                </a:solidFill>
                <a:latin typeface="Tahoma"/>
                <a:cs typeface="Tahoma"/>
              </a:rPr>
              <a:t>were</a:t>
            </a:r>
            <a:r>
              <a:rPr sz="1500" spc="-65" dirty="0">
                <a:solidFill>
                  <a:srgbClr val="1E1C11"/>
                </a:solidFill>
                <a:latin typeface="Tahoma"/>
                <a:cs typeface="Tahoma"/>
              </a:rPr>
              <a:t> </a:t>
            </a:r>
            <a:r>
              <a:rPr sz="1500" spc="-10" dirty="0">
                <a:solidFill>
                  <a:srgbClr val="1E1C11"/>
                </a:solidFill>
                <a:latin typeface="Tahoma"/>
                <a:cs typeface="Tahoma"/>
              </a:rPr>
              <a:t>successfully 	implemented.</a:t>
            </a:r>
            <a:endParaRPr sz="1500">
              <a:latin typeface="Tahoma"/>
              <a:cs typeface="Tahoma"/>
            </a:endParaRPr>
          </a:p>
        </p:txBody>
      </p:sp>
      <p:pic>
        <p:nvPicPr>
          <p:cNvPr id="8" name="object 8"/>
          <p:cNvPicPr/>
          <p:nvPr/>
        </p:nvPicPr>
        <p:blipFill>
          <a:blip r:embed="rId4" cstate="print"/>
          <a:stretch>
            <a:fillRect/>
          </a:stretch>
        </p:blipFill>
        <p:spPr>
          <a:xfrm>
            <a:off x="6009132" y="3148583"/>
            <a:ext cx="2897123" cy="18928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8698" rIns="0" bIns="0" rtlCol="0">
            <a:spAutoFit/>
          </a:bodyPr>
          <a:lstStyle/>
          <a:p>
            <a:pPr marL="355600">
              <a:lnSpc>
                <a:spcPct val="100000"/>
              </a:lnSpc>
              <a:spcBef>
                <a:spcPts val="100"/>
              </a:spcBef>
            </a:pPr>
            <a:r>
              <a:rPr sz="2400" spc="-90" dirty="0">
                <a:solidFill>
                  <a:srgbClr val="C00000"/>
                </a:solidFill>
              </a:rPr>
              <a:t>Our</a:t>
            </a:r>
            <a:r>
              <a:rPr sz="2400" spc="-85" dirty="0">
                <a:solidFill>
                  <a:srgbClr val="C00000"/>
                </a:solidFill>
              </a:rPr>
              <a:t> </a:t>
            </a:r>
            <a:r>
              <a:rPr sz="2400" spc="-185" dirty="0">
                <a:solidFill>
                  <a:srgbClr val="C00000"/>
                </a:solidFill>
              </a:rPr>
              <a:t>large</a:t>
            </a:r>
            <a:r>
              <a:rPr sz="2400" spc="-100" dirty="0">
                <a:solidFill>
                  <a:srgbClr val="C00000"/>
                </a:solidFill>
              </a:rPr>
              <a:t> </a:t>
            </a:r>
            <a:r>
              <a:rPr sz="2400" spc="-190" dirty="0">
                <a:solidFill>
                  <a:srgbClr val="C00000"/>
                </a:solidFill>
              </a:rPr>
              <a:t>International</a:t>
            </a:r>
            <a:r>
              <a:rPr sz="2400" spc="-95" dirty="0">
                <a:solidFill>
                  <a:srgbClr val="C00000"/>
                </a:solidFill>
              </a:rPr>
              <a:t> </a:t>
            </a:r>
            <a:r>
              <a:rPr sz="2400" spc="-110" dirty="0">
                <a:solidFill>
                  <a:srgbClr val="000000"/>
                </a:solidFill>
              </a:rPr>
              <a:t>clients</a:t>
            </a:r>
            <a:endParaRPr sz="2400"/>
          </a:p>
        </p:txBody>
      </p:sp>
      <p:sp>
        <p:nvSpPr>
          <p:cNvPr id="3" name="object 3"/>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grpSp>
        <p:nvGrpSpPr>
          <p:cNvPr id="4" name="object 4"/>
          <p:cNvGrpSpPr/>
          <p:nvPr/>
        </p:nvGrpSpPr>
        <p:grpSpPr>
          <a:xfrm>
            <a:off x="6361176" y="150876"/>
            <a:ext cx="2743200" cy="1176655"/>
            <a:chOff x="6361176" y="150876"/>
            <a:chExt cx="2743200" cy="1176655"/>
          </a:xfrm>
        </p:grpSpPr>
        <p:pic>
          <p:nvPicPr>
            <p:cNvPr id="5" name="object 5"/>
            <p:cNvPicPr/>
            <p:nvPr/>
          </p:nvPicPr>
          <p:blipFill>
            <a:blip r:embed="rId2" cstate="print"/>
            <a:stretch>
              <a:fillRect/>
            </a:stretch>
          </p:blipFill>
          <p:spPr>
            <a:xfrm>
              <a:off x="7581571" y="279864"/>
              <a:ext cx="1175768" cy="370321"/>
            </a:xfrm>
            <a:prstGeom prst="rect">
              <a:avLst/>
            </a:prstGeom>
          </p:spPr>
        </p:pic>
        <p:pic>
          <p:nvPicPr>
            <p:cNvPr id="6" name="object 6"/>
            <p:cNvPicPr/>
            <p:nvPr/>
          </p:nvPicPr>
          <p:blipFill>
            <a:blip r:embed="rId3" cstate="print"/>
            <a:stretch>
              <a:fillRect/>
            </a:stretch>
          </p:blipFill>
          <p:spPr>
            <a:xfrm>
              <a:off x="6361176" y="150876"/>
              <a:ext cx="2743200" cy="1176527"/>
            </a:xfrm>
            <a:prstGeom prst="rect">
              <a:avLst/>
            </a:prstGeom>
          </p:spPr>
        </p:pic>
      </p:grpSp>
      <p:pic>
        <p:nvPicPr>
          <p:cNvPr id="7" name="object 7"/>
          <p:cNvPicPr/>
          <p:nvPr/>
        </p:nvPicPr>
        <p:blipFill>
          <a:blip r:embed="rId4" cstate="print"/>
          <a:stretch>
            <a:fillRect/>
          </a:stretch>
        </p:blipFill>
        <p:spPr>
          <a:xfrm>
            <a:off x="6009132" y="3240023"/>
            <a:ext cx="2897123" cy="1752600"/>
          </a:xfrm>
          <a:prstGeom prst="rect">
            <a:avLst/>
          </a:prstGeom>
        </p:spPr>
      </p:pic>
      <p:sp>
        <p:nvSpPr>
          <p:cNvPr id="8" name="object 8"/>
          <p:cNvSpPr txBox="1"/>
          <p:nvPr/>
        </p:nvSpPr>
        <p:spPr>
          <a:xfrm>
            <a:off x="507288" y="1205610"/>
            <a:ext cx="4794885" cy="2769235"/>
          </a:xfrm>
          <a:prstGeom prst="rect">
            <a:avLst/>
          </a:prstGeom>
        </p:spPr>
        <p:txBody>
          <a:bodyPr vert="horz" wrap="square" lIns="0" tIns="12700" rIns="0" bIns="0" rtlCol="0">
            <a:spAutoFit/>
          </a:bodyPr>
          <a:lstStyle/>
          <a:p>
            <a:pPr marL="226060" marR="27940" indent="-213995">
              <a:lnSpc>
                <a:spcPct val="150000"/>
              </a:lnSpc>
              <a:spcBef>
                <a:spcPts val="100"/>
              </a:spcBef>
              <a:buFont typeface="Wingdings"/>
              <a:buChar char=""/>
              <a:tabLst>
                <a:tab pos="227329" algn="l"/>
              </a:tabLst>
            </a:pPr>
            <a:r>
              <a:rPr sz="1500" dirty="0">
                <a:solidFill>
                  <a:srgbClr val="1E1C11"/>
                </a:solidFill>
                <a:latin typeface="Tahoma"/>
                <a:cs typeface="Tahoma"/>
              </a:rPr>
              <a:t>Repligen</a:t>
            </a:r>
            <a:r>
              <a:rPr sz="1500" spc="-80" dirty="0">
                <a:solidFill>
                  <a:srgbClr val="1E1C11"/>
                </a:solidFill>
                <a:latin typeface="Tahoma"/>
                <a:cs typeface="Tahoma"/>
              </a:rPr>
              <a:t> </a:t>
            </a:r>
            <a:r>
              <a:rPr sz="1500" spc="-10" dirty="0">
                <a:solidFill>
                  <a:srgbClr val="1E1C11"/>
                </a:solidFill>
                <a:latin typeface="Tahoma"/>
                <a:cs typeface="Tahoma"/>
              </a:rPr>
              <a:t>and</a:t>
            </a:r>
            <a:r>
              <a:rPr sz="1500" spc="-50" dirty="0">
                <a:solidFill>
                  <a:srgbClr val="1E1C11"/>
                </a:solidFill>
                <a:latin typeface="Tahoma"/>
                <a:cs typeface="Tahoma"/>
              </a:rPr>
              <a:t> </a:t>
            </a:r>
            <a:r>
              <a:rPr sz="1500" dirty="0">
                <a:solidFill>
                  <a:srgbClr val="1E1C11"/>
                </a:solidFill>
                <a:latin typeface="Tahoma"/>
                <a:cs typeface="Tahoma"/>
              </a:rPr>
              <a:t>Artesyn,</a:t>
            </a:r>
            <a:r>
              <a:rPr sz="1500" spc="-70" dirty="0">
                <a:solidFill>
                  <a:srgbClr val="1E1C11"/>
                </a:solidFill>
                <a:latin typeface="Tahoma"/>
                <a:cs typeface="Tahoma"/>
              </a:rPr>
              <a:t> </a:t>
            </a:r>
            <a:r>
              <a:rPr sz="1500" spc="-10" dirty="0">
                <a:solidFill>
                  <a:srgbClr val="1E1C11"/>
                </a:solidFill>
                <a:latin typeface="Tahoma"/>
                <a:cs typeface="Tahoma"/>
              </a:rPr>
              <a:t>based</a:t>
            </a:r>
            <a:r>
              <a:rPr sz="1500" spc="-60" dirty="0">
                <a:solidFill>
                  <a:srgbClr val="1E1C11"/>
                </a:solidFill>
                <a:latin typeface="Tahoma"/>
                <a:cs typeface="Tahoma"/>
              </a:rPr>
              <a:t> </a:t>
            </a:r>
            <a:r>
              <a:rPr sz="1500" dirty="0">
                <a:solidFill>
                  <a:srgbClr val="1E1C11"/>
                </a:solidFill>
                <a:latin typeface="Tahoma"/>
                <a:cs typeface="Tahoma"/>
              </a:rPr>
              <a:t>in</a:t>
            </a:r>
            <a:r>
              <a:rPr sz="1500" spc="-45" dirty="0">
                <a:solidFill>
                  <a:srgbClr val="1E1C11"/>
                </a:solidFill>
                <a:latin typeface="Tahoma"/>
                <a:cs typeface="Tahoma"/>
              </a:rPr>
              <a:t> </a:t>
            </a:r>
            <a:r>
              <a:rPr sz="1500" dirty="0">
                <a:solidFill>
                  <a:srgbClr val="1E1C11"/>
                </a:solidFill>
                <a:latin typeface="Tahoma"/>
                <a:cs typeface="Tahoma"/>
              </a:rPr>
              <a:t>Co.</a:t>
            </a:r>
            <a:r>
              <a:rPr sz="1500" spc="-80" dirty="0">
                <a:solidFill>
                  <a:srgbClr val="1E1C11"/>
                </a:solidFill>
                <a:latin typeface="Tahoma"/>
                <a:cs typeface="Tahoma"/>
              </a:rPr>
              <a:t> </a:t>
            </a:r>
            <a:r>
              <a:rPr sz="1500" dirty="0">
                <a:solidFill>
                  <a:srgbClr val="1E1C11"/>
                </a:solidFill>
                <a:latin typeface="Tahoma"/>
                <a:cs typeface="Tahoma"/>
              </a:rPr>
              <a:t>Wexford,</a:t>
            </a:r>
            <a:r>
              <a:rPr sz="1500" spc="-55" dirty="0">
                <a:solidFill>
                  <a:srgbClr val="1E1C11"/>
                </a:solidFill>
                <a:latin typeface="Tahoma"/>
                <a:cs typeface="Tahoma"/>
              </a:rPr>
              <a:t> </a:t>
            </a:r>
            <a:r>
              <a:rPr sz="1500" spc="-10" dirty="0">
                <a:solidFill>
                  <a:srgbClr val="1E1C11"/>
                </a:solidFill>
                <a:latin typeface="Tahoma"/>
                <a:cs typeface="Tahoma"/>
              </a:rPr>
              <a:t>are</a:t>
            </a:r>
            <a:r>
              <a:rPr sz="1500" spc="-60" dirty="0">
                <a:solidFill>
                  <a:srgbClr val="1E1C11"/>
                </a:solidFill>
                <a:latin typeface="Tahoma"/>
                <a:cs typeface="Tahoma"/>
              </a:rPr>
              <a:t> </a:t>
            </a:r>
            <a:r>
              <a:rPr sz="1500" spc="-10" dirty="0">
                <a:solidFill>
                  <a:srgbClr val="1E1C11"/>
                </a:solidFill>
                <a:latin typeface="Tahoma"/>
                <a:cs typeface="Tahoma"/>
              </a:rPr>
              <a:t>using 	advanced</a:t>
            </a:r>
            <a:r>
              <a:rPr sz="1500" spc="-90" dirty="0">
                <a:solidFill>
                  <a:srgbClr val="1E1C11"/>
                </a:solidFill>
                <a:latin typeface="Tahoma"/>
                <a:cs typeface="Tahoma"/>
              </a:rPr>
              <a:t> </a:t>
            </a:r>
            <a:r>
              <a:rPr sz="1500" spc="-10" dirty="0">
                <a:solidFill>
                  <a:srgbClr val="1E1C11"/>
                </a:solidFill>
                <a:latin typeface="Tahoma"/>
                <a:cs typeface="Tahoma"/>
              </a:rPr>
              <a:t>manufacturing,</a:t>
            </a:r>
            <a:r>
              <a:rPr sz="1500" spc="-75" dirty="0">
                <a:solidFill>
                  <a:srgbClr val="1E1C11"/>
                </a:solidFill>
                <a:latin typeface="Tahoma"/>
                <a:cs typeface="Tahoma"/>
              </a:rPr>
              <a:t> </a:t>
            </a:r>
            <a:r>
              <a:rPr sz="1500" dirty="0">
                <a:solidFill>
                  <a:srgbClr val="1E1C11"/>
                </a:solidFill>
                <a:latin typeface="Tahoma"/>
                <a:cs typeface="Tahoma"/>
              </a:rPr>
              <a:t>inventory,</a:t>
            </a:r>
            <a:r>
              <a:rPr sz="1500" spc="-95" dirty="0">
                <a:solidFill>
                  <a:srgbClr val="1E1C11"/>
                </a:solidFill>
                <a:latin typeface="Tahoma"/>
                <a:cs typeface="Tahoma"/>
              </a:rPr>
              <a:t> </a:t>
            </a:r>
            <a:r>
              <a:rPr sz="1500" spc="-10" dirty="0">
                <a:solidFill>
                  <a:srgbClr val="1E1C11"/>
                </a:solidFill>
                <a:latin typeface="Tahoma"/>
                <a:cs typeface="Tahoma"/>
              </a:rPr>
              <a:t>and</a:t>
            </a:r>
            <a:r>
              <a:rPr sz="1500" spc="-75" dirty="0">
                <a:solidFill>
                  <a:srgbClr val="1E1C11"/>
                </a:solidFill>
                <a:latin typeface="Tahoma"/>
                <a:cs typeface="Tahoma"/>
              </a:rPr>
              <a:t> </a:t>
            </a:r>
            <a:r>
              <a:rPr sz="1500" spc="-10" dirty="0">
                <a:solidFill>
                  <a:srgbClr val="1E1C11"/>
                </a:solidFill>
                <a:latin typeface="Tahoma"/>
                <a:cs typeface="Tahoma"/>
              </a:rPr>
              <a:t>quality 	management</a:t>
            </a:r>
            <a:endParaRPr sz="1500">
              <a:latin typeface="Tahoma"/>
              <a:cs typeface="Tahoma"/>
            </a:endParaRPr>
          </a:p>
          <a:p>
            <a:pPr marL="226060" marR="643890" indent="-213995">
              <a:lnSpc>
                <a:spcPct val="150000"/>
              </a:lnSpc>
              <a:buFont typeface="Wingdings"/>
              <a:buChar char=""/>
              <a:tabLst>
                <a:tab pos="227329" algn="l"/>
              </a:tabLst>
            </a:pPr>
            <a:r>
              <a:rPr sz="1500" dirty="0">
                <a:solidFill>
                  <a:srgbClr val="1E1C11"/>
                </a:solidFill>
                <a:latin typeface="Tahoma"/>
                <a:cs typeface="Tahoma"/>
              </a:rPr>
              <a:t>The</a:t>
            </a:r>
            <a:r>
              <a:rPr sz="1500" spc="-50" dirty="0">
                <a:solidFill>
                  <a:srgbClr val="1E1C11"/>
                </a:solidFill>
                <a:latin typeface="Tahoma"/>
                <a:cs typeface="Tahoma"/>
              </a:rPr>
              <a:t> </a:t>
            </a:r>
            <a:r>
              <a:rPr sz="1500" dirty="0">
                <a:solidFill>
                  <a:srgbClr val="1E1C11"/>
                </a:solidFill>
                <a:latin typeface="Tahoma"/>
                <a:cs typeface="Tahoma"/>
              </a:rPr>
              <a:t>solution</a:t>
            </a:r>
            <a:r>
              <a:rPr sz="1500" spc="-55" dirty="0">
                <a:solidFill>
                  <a:srgbClr val="1E1C11"/>
                </a:solidFill>
                <a:latin typeface="Tahoma"/>
                <a:cs typeface="Tahoma"/>
              </a:rPr>
              <a:t> </a:t>
            </a:r>
            <a:r>
              <a:rPr sz="1500" dirty="0">
                <a:solidFill>
                  <a:srgbClr val="1E1C11"/>
                </a:solidFill>
                <a:latin typeface="Tahoma"/>
                <a:cs typeface="Tahoma"/>
              </a:rPr>
              <a:t>was</a:t>
            </a:r>
            <a:r>
              <a:rPr sz="1500" spc="-45" dirty="0">
                <a:solidFill>
                  <a:srgbClr val="1E1C11"/>
                </a:solidFill>
                <a:latin typeface="Tahoma"/>
                <a:cs typeface="Tahoma"/>
              </a:rPr>
              <a:t> </a:t>
            </a:r>
            <a:r>
              <a:rPr sz="1500" dirty="0">
                <a:solidFill>
                  <a:srgbClr val="1E1C11"/>
                </a:solidFill>
                <a:latin typeface="Tahoma"/>
                <a:cs typeface="Tahoma"/>
              </a:rPr>
              <a:t>provided</a:t>
            </a:r>
            <a:r>
              <a:rPr sz="1500" spc="-60" dirty="0">
                <a:solidFill>
                  <a:srgbClr val="1E1C11"/>
                </a:solidFill>
                <a:latin typeface="Tahoma"/>
                <a:cs typeface="Tahoma"/>
              </a:rPr>
              <a:t> </a:t>
            </a:r>
            <a:r>
              <a:rPr sz="1500" dirty="0">
                <a:solidFill>
                  <a:srgbClr val="1E1C11"/>
                </a:solidFill>
                <a:latin typeface="Tahoma"/>
                <a:cs typeface="Tahoma"/>
              </a:rPr>
              <a:t>by</a:t>
            </a:r>
            <a:r>
              <a:rPr sz="1500" spc="-40" dirty="0">
                <a:solidFill>
                  <a:srgbClr val="1E1C11"/>
                </a:solidFill>
                <a:latin typeface="Tahoma"/>
                <a:cs typeface="Tahoma"/>
              </a:rPr>
              <a:t> </a:t>
            </a:r>
            <a:r>
              <a:rPr sz="1500" dirty="0">
                <a:solidFill>
                  <a:srgbClr val="1E1C11"/>
                </a:solidFill>
                <a:latin typeface="Tahoma"/>
                <a:cs typeface="Tahoma"/>
              </a:rPr>
              <a:t>us</a:t>
            </a:r>
            <a:r>
              <a:rPr sz="1500" spc="-45" dirty="0">
                <a:solidFill>
                  <a:srgbClr val="1E1C11"/>
                </a:solidFill>
                <a:latin typeface="Tahoma"/>
                <a:cs typeface="Tahoma"/>
              </a:rPr>
              <a:t> </a:t>
            </a:r>
            <a:r>
              <a:rPr sz="1500" dirty="0">
                <a:solidFill>
                  <a:srgbClr val="1E1C11"/>
                </a:solidFill>
                <a:latin typeface="Tahoma"/>
                <a:cs typeface="Tahoma"/>
              </a:rPr>
              <a:t>utilizing</a:t>
            </a:r>
            <a:r>
              <a:rPr sz="1500" spc="-75" dirty="0">
                <a:solidFill>
                  <a:srgbClr val="1E1C11"/>
                </a:solidFill>
                <a:latin typeface="Tahoma"/>
                <a:cs typeface="Tahoma"/>
              </a:rPr>
              <a:t> </a:t>
            </a:r>
            <a:r>
              <a:rPr sz="1500" spc="30" dirty="0">
                <a:solidFill>
                  <a:srgbClr val="1E1C11"/>
                </a:solidFill>
                <a:latin typeface="Tahoma"/>
                <a:cs typeface="Tahoma"/>
              </a:rPr>
              <a:t>Odoo 	</a:t>
            </a:r>
            <a:r>
              <a:rPr sz="1500" spc="-10" dirty="0">
                <a:solidFill>
                  <a:srgbClr val="1E1C11"/>
                </a:solidFill>
                <a:latin typeface="Tahoma"/>
                <a:cs typeface="Tahoma"/>
              </a:rPr>
              <a:t>Enterprise</a:t>
            </a:r>
            <a:endParaRPr sz="1500">
              <a:latin typeface="Tahoma"/>
              <a:cs typeface="Tahoma"/>
            </a:endParaRPr>
          </a:p>
          <a:p>
            <a:pPr marL="227329" indent="-214629">
              <a:lnSpc>
                <a:spcPct val="100000"/>
              </a:lnSpc>
              <a:spcBef>
                <a:spcPts val="900"/>
              </a:spcBef>
              <a:buFont typeface="Wingdings"/>
              <a:buChar char=""/>
              <a:tabLst>
                <a:tab pos="227329" algn="l"/>
              </a:tabLst>
            </a:pPr>
            <a:r>
              <a:rPr sz="1500" spc="95" dirty="0">
                <a:solidFill>
                  <a:srgbClr val="1E1C11"/>
                </a:solidFill>
                <a:latin typeface="Tahoma"/>
                <a:cs typeface="Tahoma"/>
              </a:rPr>
              <a:t>We</a:t>
            </a:r>
            <a:r>
              <a:rPr sz="1500" spc="-70" dirty="0">
                <a:solidFill>
                  <a:srgbClr val="1E1C11"/>
                </a:solidFill>
                <a:latin typeface="Tahoma"/>
                <a:cs typeface="Tahoma"/>
              </a:rPr>
              <a:t> </a:t>
            </a:r>
            <a:r>
              <a:rPr sz="1500" spc="-10" dirty="0">
                <a:solidFill>
                  <a:srgbClr val="1E1C11"/>
                </a:solidFill>
                <a:latin typeface="Tahoma"/>
                <a:cs typeface="Tahoma"/>
              </a:rPr>
              <a:t>are</a:t>
            </a:r>
            <a:r>
              <a:rPr sz="1500" spc="-65" dirty="0">
                <a:solidFill>
                  <a:srgbClr val="1E1C11"/>
                </a:solidFill>
                <a:latin typeface="Tahoma"/>
                <a:cs typeface="Tahoma"/>
              </a:rPr>
              <a:t> </a:t>
            </a:r>
            <a:r>
              <a:rPr sz="1500" dirty="0">
                <a:solidFill>
                  <a:srgbClr val="1E1C11"/>
                </a:solidFill>
                <a:latin typeface="Tahoma"/>
                <a:cs typeface="Tahoma"/>
              </a:rPr>
              <a:t>providing</a:t>
            </a:r>
            <a:r>
              <a:rPr sz="1500" spc="-85" dirty="0">
                <a:solidFill>
                  <a:srgbClr val="1E1C11"/>
                </a:solidFill>
                <a:latin typeface="Tahoma"/>
                <a:cs typeface="Tahoma"/>
              </a:rPr>
              <a:t> </a:t>
            </a:r>
            <a:r>
              <a:rPr sz="1500" spc="-10" dirty="0">
                <a:solidFill>
                  <a:srgbClr val="1E1C11"/>
                </a:solidFill>
                <a:latin typeface="Tahoma"/>
                <a:cs typeface="Tahoma"/>
              </a:rPr>
              <a:t>regular</a:t>
            </a:r>
            <a:r>
              <a:rPr sz="1500" spc="-75" dirty="0">
                <a:solidFill>
                  <a:srgbClr val="1E1C11"/>
                </a:solidFill>
                <a:latin typeface="Tahoma"/>
                <a:cs typeface="Tahoma"/>
              </a:rPr>
              <a:t> </a:t>
            </a:r>
            <a:r>
              <a:rPr sz="1500" spc="-10" dirty="0">
                <a:solidFill>
                  <a:srgbClr val="1E1C11"/>
                </a:solidFill>
                <a:latin typeface="Tahoma"/>
                <a:cs typeface="Tahoma"/>
              </a:rPr>
              <a:t>maintenance,</a:t>
            </a:r>
            <a:endParaRPr sz="1500">
              <a:latin typeface="Tahoma"/>
              <a:cs typeface="Tahoma"/>
            </a:endParaRPr>
          </a:p>
          <a:p>
            <a:pPr marL="227329" marR="5080">
              <a:lnSpc>
                <a:spcPct val="150000"/>
              </a:lnSpc>
              <a:spcBef>
                <a:spcPts val="5"/>
              </a:spcBef>
            </a:pPr>
            <a:r>
              <a:rPr sz="1500" dirty="0">
                <a:solidFill>
                  <a:srgbClr val="1E1C11"/>
                </a:solidFill>
                <a:latin typeface="Tahoma"/>
                <a:cs typeface="Tahoma"/>
              </a:rPr>
              <a:t>technical/functional</a:t>
            </a:r>
            <a:r>
              <a:rPr sz="1500" spc="-15" dirty="0">
                <a:solidFill>
                  <a:srgbClr val="1E1C11"/>
                </a:solidFill>
                <a:latin typeface="Tahoma"/>
                <a:cs typeface="Tahoma"/>
              </a:rPr>
              <a:t> </a:t>
            </a:r>
            <a:r>
              <a:rPr sz="1500" dirty="0">
                <a:solidFill>
                  <a:srgbClr val="1E1C11"/>
                </a:solidFill>
                <a:latin typeface="Tahoma"/>
                <a:cs typeface="Tahoma"/>
              </a:rPr>
              <a:t>support</a:t>
            </a:r>
            <a:r>
              <a:rPr sz="1500" spc="20" dirty="0">
                <a:solidFill>
                  <a:srgbClr val="1E1C11"/>
                </a:solidFill>
                <a:latin typeface="Tahoma"/>
                <a:cs typeface="Tahoma"/>
              </a:rPr>
              <a:t> </a:t>
            </a:r>
            <a:r>
              <a:rPr sz="1500" dirty="0">
                <a:solidFill>
                  <a:srgbClr val="1E1C11"/>
                </a:solidFill>
                <a:latin typeface="Tahoma"/>
                <a:cs typeface="Tahoma"/>
              </a:rPr>
              <a:t>services</a:t>
            </a:r>
            <a:r>
              <a:rPr sz="1500" spc="10" dirty="0">
                <a:solidFill>
                  <a:srgbClr val="1E1C11"/>
                </a:solidFill>
                <a:latin typeface="Tahoma"/>
                <a:cs typeface="Tahoma"/>
              </a:rPr>
              <a:t> </a:t>
            </a:r>
            <a:r>
              <a:rPr sz="1500" dirty="0">
                <a:solidFill>
                  <a:srgbClr val="1E1C11"/>
                </a:solidFill>
                <a:latin typeface="Tahoma"/>
                <a:cs typeface="Tahoma"/>
              </a:rPr>
              <a:t>to</a:t>
            </a:r>
            <a:r>
              <a:rPr sz="1500" spc="35" dirty="0">
                <a:solidFill>
                  <a:srgbClr val="1E1C11"/>
                </a:solidFill>
                <a:latin typeface="Tahoma"/>
                <a:cs typeface="Tahoma"/>
              </a:rPr>
              <a:t> </a:t>
            </a:r>
            <a:r>
              <a:rPr sz="1500" dirty="0">
                <a:solidFill>
                  <a:srgbClr val="1E1C11"/>
                </a:solidFill>
                <a:latin typeface="Tahoma"/>
                <a:cs typeface="Tahoma"/>
              </a:rPr>
              <a:t>Artesyn</a:t>
            </a:r>
            <a:r>
              <a:rPr sz="1500" spc="30" dirty="0">
                <a:solidFill>
                  <a:srgbClr val="1E1C11"/>
                </a:solidFill>
                <a:latin typeface="Tahoma"/>
                <a:cs typeface="Tahoma"/>
              </a:rPr>
              <a:t> </a:t>
            </a:r>
            <a:r>
              <a:rPr sz="1500" spc="-10" dirty="0">
                <a:solidFill>
                  <a:srgbClr val="1E1C11"/>
                </a:solidFill>
                <a:latin typeface="Tahoma"/>
                <a:cs typeface="Tahoma"/>
              </a:rPr>
              <a:t>based </a:t>
            </a:r>
            <a:r>
              <a:rPr sz="1500" dirty="0">
                <a:solidFill>
                  <a:srgbClr val="1E1C11"/>
                </a:solidFill>
                <a:latin typeface="Tahoma"/>
                <a:cs typeface="Tahoma"/>
              </a:rPr>
              <a:t>out</a:t>
            </a:r>
            <a:r>
              <a:rPr sz="1500" spc="-15" dirty="0">
                <a:solidFill>
                  <a:srgbClr val="1E1C11"/>
                </a:solidFill>
                <a:latin typeface="Tahoma"/>
                <a:cs typeface="Tahoma"/>
              </a:rPr>
              <a:t> </a:t>
            </a:r>
            <a:r>
              <a:rPr sz="1500" dirty="0">
                <a:solidFill>
                  <a:srgbClr val="1E1C11"/>
                </a:solidFill>
                <a:latin typeface="Tahoma"/>
                <a:cs typeface="Tahoma"/>
              </a:rPr>
              <a:t>of</a:t>
            </a:r>
            <a:r>
              <a:rPr sz="1500" spc="-10" dirty="0">
                <a:solidFill>
                  <a:srgbClr val="1E1C11"/>
                </a:solidFill>
                <a:latin typeface="Tahoma"/>
                <a:cs typeface="Tahoma"/>
              </a:rPr>
              <a:t> Ireland</a:t>
            </a:r>
            <a:endParaRPr sz="150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2097" rIns="0" bIns="0" rtlCol="0">
            <a:spAutoFit/>
          </a:bodyPr>
          <a:lstStyle/>
          <a:p>
            <a:pPr marL="373380">
              <a:lnSpc>
                <a:spcPct val="100000"/>
              </a:lnSpc>
              <a:spcBef>
                <a:spcPts val="100"/>
              </a:spcBef>
            </a:pPr>
            <a:r>
              <a:rPr sz="2400" spc="-125" dirty="0">
                <a:solidFill>
                  <a:srgbClr val="000000"/>
                </a:solidFill>
              </a:rPr>
              <a:t>Client</a:t>
            </a:r>
            <a:r>
              <a:rPr sz="2400" spc="-75" dirty="0">
                <a:solidFill>
                  <a:srgbClr val="000000"/>
                </a:solidFill>
              </a:rPr>
              <a:t> </a:t>
            </a:r>
            <a:r>
              <a:rPr sz="2400" spc="-140" dirty="0">
                <a:solidFill>
                  <a:srgbClr val="000000"/>
                </a:solidFill>
              </a:rPr>
              <a:t>References</a:t>
            </a:r>
            <a:endParaRPr sz="2400"/>
          </a:p>
        </p:txBody>
      </p:sp>
      <p:sp>
        <p:nvSpPr>
          <p:cNvPr id="3" name="object 3"/>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4" name="object 4"/>
          <p:cNvPicPr/>
          <p:nvPr/>
        </p:nvPicPr>
        <p:blipFill>
          <a:blip r:embed="rId2" cstate="print"/>
          <a:stretch>
            <a:fillRect/>
          </a:stretch>
        </p:blipFill>
        <p:spPr>
          <a:xfrm>
            <a:off x="6504332" y="229736"/>
            <a:ext cx="2402986" cy="466005"/>
          </a:xfrm>
          <a:prstGeom prst="rect">
            <a:avLst/>
          </a:prstGeom>
        </p:spPr>
      </p:pic>
      <p:grpSp>
        <p:nvGrpSpPr>
          <p:cNvPr id="5" name="object 5"/>
          <p:cNvGrpSpPr/>
          <p:nvPr/>
        </p:nvGrpSpPr>
        <p:grpSpPr>
          <a:xfrm>
            <a:off x="94066" y="1212317"/>
            <a:ext cx="8889365" cy="3528695"/>
            <a:chOff x="94066" y="1212317"/>
            <a:chExt cx="8889365" cy="3528695"/>
          </a:xfrm>
        </p:grpSpPr>
        <p:pic>
          <p:nvPicPr>
            <p:cNvPr id="6" name="object 6"/>
            <p:cNvPicPr/>
            <p:nvPr/>
          </p:nvPicPr>
          <p:blipFill>
            <a:blip r:embed="rId3" cstate="print"/>
            <a:stretch>
              <a:fillRect/>
            </a:stretch>
          </p:blipFill>
          <p:spPr>
            <a:xfrm>
              <a:off x="94066" y="1212317"/>
              <a:ext cx="8889245" cy="3528557"/>
            </a:xfrm>
            <a:prstGeom prst="rect">
              <a:avLst/>
            </a:prstGeom>
          </p:spPr>
        </p:pic>
        <p:sp>
          <p:nvSpPr>
            <p:cNvPr id="7" name="object 7"/>
            <p:cNvSpPr/>
            <p:nvPr/>
          </p:nvSpPr>
          <p:spPr>
            <a:xfrm>
              <a:off x="1579626" y="2836926"/>
              <a:ext cx="2993390" cy="765175"/>
            </a:xfrm>
            <a:custGeom>
              <a:avLst/>
              <a:gdLst/>
              <a:ahLst/>
              <a:cxnLst/>
              <a:rect l="l" t="t" r="r" b="b"/>
              <a:pathLst>
                <a:path w="2993390" h="765175">
                  <a:moveTo>
                    <a:pt x="2993136" y="0"/>
                  </a:moveTo>
                  <a:lnTo>
                    <a:pt x="0" y="0"/>
                  </a:lnTo>
                  <a:lnTo>
                    <a:pt x="0" y="765048"/>
                  </a:lnTo>
                  <a:lnTo>
                    <a:pt x="2993136" y="765048"/>
                  </a:lnTo>
                  <a:lnTo>
                    <a:pt x="2993136" y="0"/>
                  </a:lnTo>
                  <a:close/>
                </a:path>
              </a:pathLst>
            </a:custGeom>
            <a:solidFill>
              <a:srgbClr val="FFFFFF"/>
            </a:solidFill>
          </p:spPr>
          <p:txBody>
            <a:bodyPr wrap="square" lIns="0" tIns="0" rIns="0" bIns="0" rtlCol="0"/>
            <a:lstStyle/>
            <a:p>
              <a:endParaRPr/>
            </a:p>
          </p:txBody>
        </p:sp>
        <p:sp>
          <p:nvSpPr>
            <p:cNvPr id="8" name="object 8"/>
            <p:cNvSpPr/>
            <p:nvPr/>
          </p:nvSpPr>
          <p:spPr>
            <a:xfrm>
              <a:off x="1579626" y="2836926"/>
              <a:ext cx="2993390" cy="765175"/>
            </a:xfrm>
            <a:custGeom>
              <a:avLst/>
              <a:gdLst/>
              <a:ahLst/>
              <a:cxnLst/>
              <a:rect l="l" t="t" r="r" b="b"/>
              <a:pathLst>
                <a:path w="2993390" h="765175">
                  <a:moveTo>
                    <a:pt x="0" y="765048"/>
                  </a:moveTo>
                  <a:lnTo>
                    <a:pt x="2993136" y="765048"/>
                  </a:lnTo>
                  <a:lnTo>
                    <a:pt x="2993136" y="0"/>
                  </a:lnTo>
                  <a:lnTo>
                    <a:pt x="0" y="0"/>
                  </a:lnTo>
                  <a:lnTo>
                    <a:pt x="0" y="765048"/>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1657857" y="2892679"/>
            <a:ext cx="2486660" cy="622935"/>
          </a:xfrm>
          <a:prstGeom prst="rect">
            <a:avLst/>
          </a:prstGeom>
        </p:spPr>
        <p:txBody>
          <a:bodyPr vert="horz" wrap="square" lIns="0" tIns="12700" rIns="0" bIns="0" rtlCol="0">
            <a:spAutoFit/>
          </a:bodyPr>
          <a:lstStyle/>
          <a:p>
            <a:pPr marL="12700">
              <a:lnSpc>
                <a:spcPct val="100000"/>
              </a:lnSpc>
              <a:spcBef>
                <a:spcPts val="100"/>
              </a:spcBef>
            </a:pPr>
            <a:r>
              <a:rPr sz="2100" spc="-130" dirty="0">
                <a:solidFill>
                  <a:srgbClr val="855779"/>
                </a:solidFill>
                <a:latin typeface="Microsoft Sans Serif"/>
                <a:cs typeface="Microsoft Sans Serif"/>
              </a:rPr>
              <a:t>Joe</a:t>
            </a:r>
            <a:r>
              <a:rPr sz="2100" spc="-5" dirty="0">
                <a:solidFill>
                  <a:srgbClr val="855779"/>
                </a:solidFill>
                <a:latin typeface="Microsoft Sans Serif"/>
                <a:cs typeface="Microsoft Sans Serif"/>
              </a:rPr>
              <a:t> </a:t>
            </a:r>
            <a:r>
              <a:rPr sz="2100" spc="-20" dirty="0">
                <a:solidFill>
                  <a:srgbClr val="855779"/>
                </a:solidFill>
                <a:latin typeface="Microsoft Sans Serif"/>
                <a:cs typeface="Microsoft Sans Serif"/>
              </a:rPr>
              <a:t>Hall</a:t>
            </a:r>
            <a:endParaRPr sz="2100">
              <a:latin typeface="Microsoft Sans Serif"/>
              <a:cs typeface="Microsoft Sans Serif"/>
            </a:endParaRPr>
          </a:p>
          <a:p>
            <a:pPr marL="12700">
              <a:lnSpc>
                <a:spcPct val="100000"/>
              </a:lnSpc>
              <a:spcBef>
                <a:spcPts val="25"/>
              </a:spcBef>
            </a:pPr>
            <a:r>
              <a:rPr sz="1500" spc="-185" dirty="0">
                <a:solidFill>
                  <a:srgbClr val="9E9E9E"/>
                </a:solidFill>
                <a:latin typeface="Microsoft Sans Serif"/>
                <a:cs typeface="Microsoft Sans Serif"/>
              </a:rPr>
              <a:t>HR</a:t>
            </a:r>
            <a:r>
              <a:rPr sz="1500" spc="60" dirty="0">
                <a:solidFill>
                  <a:srgbClr val="9E9E9E"/>
                </a:solidFill>
                <a:latin typeface="Microsoft Sans Serif"/>
                <a:cs typeface="Microsoft Sans Serif"/>
              </a:rPr>
              <a:t> </a:t>
            </a:r>
            <a:r>
              <a:rPr sz="1500" spc="-10" dirty="0">
                <a:solidFill>
                  <a:srgbClr val="9E9E9E"/>
                </a:solidFill>
                <a:latin typeface="Microsoft Sans Serif"/>
                <a:cs typeface="Microsoft Sans Serif"/>
              </a:rPr>
              <a:t>Director,</a:t>
            </a:r>
            <a:r>
              <a:rPr sz="1500" spc="-90" dirty="0">
                <a:solidFill>
                  <a:srgbClr val="9E9E9E"/>
                </a:solidFill>
                <a:latin typeface="Microsoft Sans Serif"/>
                <a:cs typeface="Microsoft Sans Serif"/>
              </a:rPr>
              <a:t> </a:t>
            </a:r>
            <a:r>
              <a:rPr sz="1500" spc="-10" dirty="0">
                <a:solidFill>
                  <a:srgbClr val="9E9E9E"/>
                </a:solidFill>
                <a:latin typeface="Microsoft Sans Serif"/>
                <a:cs typeface="Microsoft Sans Serif"/>
              </a:rPr>
              <a:t>Irish</a:t>
            </a:r>
            <a:r>
              <a:rPr sz="1500" spc="-35" dirty="0">
                <a:solidFill>
                  <a:srgbClr val="9E9E9E"/>
                </a:solidFill>
                <a:latin typeface="Microsoft Sans Serif"/>
                <a:cs typeface="Microsoft Sans Serif"/>
              </a:rPr>
              <a:t> </a:t>
            </a:r>
            <a:r>
              <a:rPr sz="1500" spc="-65" dirty="0">
                <a:solidFill>
                  <a:srgbClr val="9E9E9E"/>
                </a:solidFill>
                <a:latin typeface="Microsoft Sans Serif"/>
                <a:cs typeface="Microsoft Sans Serif"/>
              </a:rPr>
              <a:t>Telecom,</a:t>
            </a:r>
            <a:r>
              <a:rPr sz="1500" spc="-30" dirty="0">
                <a:solidFill>
                  <a:srgbClr val="9E9E9E"/>
                </a:solidFill>
                <a:latin typeface="Microsoft Sans Serif"/>
                <a:cs typeface="Microsoft Sans Serif"/>
              </a:rPr>
              <a:t> </a:t>
            </a:r>
            <a:r>
              <a:rPr sz="1800" spc="-25" dirty="0">
                <a:solidFill>
                  <a:srgbClr val="9E9E9E"/>
                </a:solidFill>
                <a:latin typeface="Microsoft Sans Serif"/>
                <a:cs typeface="Microsoft Sans Serif"/>
              </a:rPr>
              <a:t>eir</a:t>
            </a:r>
            <a:endParaRPr sz="1800">
              <a:latin typeface="Microsoft Sans Serif"/>
              <a:cs typeface="Microsoft Sans Serif"/>
            </a:endParaRPr>
          </a:p>
        </p:txBody>
      </p:sp>
      <p:grpSp>
        <p:nvGrpSpPr>
          <p:cNvPr id="10" name="object 10"/>
          <p:cNvGrpSpPr/>
          <p:nvPr/>
        </p:nvGrpSpPr>
        <p:grpSpPr>
          <a:xfrm>
            <a:off x="54864" y="2805683"/>
            <a:ext cx="6096000" cy="1583690"/>
            <a:chOff x="54864" y="2805683"/>
            <a:chExt cx="6096000" cy="1583690"/>
          </a:xfrm>
        </p:grpSpPr>
        <p:pic>
          <p:nvPicPr>
            <p:cNvPr id="11" name="object 11"/>
            <p:cNvPicPr/>
            <p:nvPr/>
          </p:nvPicPr>
          <p:blipFill>
            <a:blip r:embed="rId4" cstate="print"/>
            <a:stretch>
              <a:fillRect/>
            </a:stretch>
          </p:blipFill>
          <p:spPr>
            <a:xfrm>
              <a:off x="54864" y="2886455"/>
              <a:ext cx="1395983" cy="1374648"/>
            </a:xfrm>
            <a:prstGeom prst="rect">
              <a:avLst/>
            </a:prstGeom>
          </p:spPr>
        </p:pic>
        <p:pic>
          <p:nvPicPr>
            <p:cNvPr id="12" name="object 12"/>
            <p:cNvPicPr/>
            <p:nvPr/>
          </p:nvPicPr>
          <p:blipFill>
            <a:blip r:embed="rId5" cstate="print"/>
            <a:stretch>
              <a:fillRect/>
            </a:stretch>
          </p:blipFill>
          <p:spPr>
            <a:xfrm>
              <a:off x="4398264" y="2805683"/>
              <a:ext cx="1752600" cy="1583436"/>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39771" y="0"/>
            <a:ext cx="5504228" cy="5143499"/>
          </a:xfrm>
          <a:prstGeom prst="rect">
            <a:avLst/>
          </a:prstGeom>
        </p:spPr>
      </p:pic>
      <p:pic>
        <p:nvPicPr>
          <p:cNvPr id="3" name="object 3"/>
          <p:cNvPicPr/>
          <p:nvPr/>
        </p:nvPicPr>
        <p:blipFill>
          <a:blip r:embed="rId3" cstate="print"/>
          <a:stretch>
            <a:fillRect/>
          </a:stretch>
        </p:blipFill>
        <p:spPr>
          <a:xfrm>
            <a:off x="146766" y="187094"/>
            <a:ext cx="925666" cy="275034"/>
          </a:xfrm>
          <a:prstGeom prst="rect">
            <a:avLst/>
          </a:prstGeom>
        </p:spPr>
      </p:pic>
      <p:sp>
        <p:nvSpPr>
          <p:cNvPr id="4" name="object 4"/>
          <p:cNvSpPr txBox="1">
            <a:spLocks noGrp="1"/>
          </p:cNvSpPr>
          <p:nvPr>
            <p:ph type="title"/>
          </p:nvPr>
        </p:nvSpPr>
        <p:spPr>
          <a:xfrm>
            <a:off x="801420" y="2006600"/>
            <a:ext cx="2016760" cy="574040"/>
          </a:xfrm>
          <a:prstGeom prst="rect">
            <a:avLst/>
          </a:prstGeom>
        </p:spPr>
        <p:txBody>
          <a:bodyPr vert="horz" wrap="square" lIns="0" tIns="12700" rIns="0" bIns="0" rtlCol="0">
            <a:spAutoFit/>
          </a:bodyPr>
          <a:lstStyle/>
          <a:p>
            <a:pPr marL="12700">
              <a:lnSpc>
                <a:spcPct val="100000"/>
              </a:lnSpc>
              <a:spcBef>
                <a:spcPts val="100"/>
              </a:spcBef>
            </a:pPr>
            <a:r>
              <a:rPr sz="3600" b="0" spc="229" dirty="0">
                <a:solidFill>
                  <a:srgbClr val="005279"/>
                </a:solidFill>
                <a:latin typeface="Gill Sans MT"/>
                <a:cs typeface="Gill Sans MT"/>
              </a:rPr>
              <a:t>ERP</a:t>
            </a:r>
            <a:r>
              <a:rPr sz="3600" b="0" spc="-105" dirty="0">
                <a:solidFill>
                  <a:srgbClr val="005279"/>
                </a:solidFill>
                <a:latin typeface="Gill Sans MT"/>
                <a:cs typeface="Gill Sans MT"/>
              </a:rPr>
              <a:t> </a:t>
            </a:r>
            <a:r>
              <a:rPr sz="3600" b="0" spc="175" dirty="0">
                <a:solidFill>
                  <a:srgbClr val="005279"/>
                </a:solidFill>
                <a:latin typeface="Gill Sans MT"/>
                <a:cs typeface="Gill Sans MT"/>
              </a:rPr>
              <a:t>Apps</a:t>
            </a:r>
            <a:endParaRPr sz="3600">
              <a:latin typeface="Gill Sans MT"/>
              <a:cs typeface="Gill Sans MT"/>
            </a:endParaRPr>
          </a:p>
        </p:txBody>
      </p:sp>
      <p:pic>
        <p:nvPicPr>
          <p:cNvPr id="5" name="object 5"/>
          <p:cNvPicPr/>
          <p:nvPr/>
        </p:nvPicPr>
        <p:blipFill>
          <a:blip r:embed="rId4" cstate="print"/>
          <a:stretch>
            <a:fillRect/>
          </a:stretch>
        </p:blipFill>
        <p:spPr>
          <a:xfrm>
            <a:off x="3276600" y="3639311"/>
            <a:ext cx="1240536" cy="10591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1581" y="917193"/>
            <a:ext cx="4123054" cy="4141470"/>
          </a:xfrm>
          <a:prstGeom prst="rect">
            <a:avLst/>
          </a:prstGeom>
        </p:spPr>
        <p:txBody>
          <a:bodyPr vert="horz" wrap="square" lIns="0" tIns="12700" rIns="0" bIns="0" rtlCol="0">
            <a:spAutoFit/>
          </a:bodyPr>
          <a:lstStyle/>
          <a:p>
            <a:pPr marL="226060" marR="5080" indent="-213995">
              <a:lnSpc>
                <a:spcPct val="150000"/>
              </a:lnSpc>
              <a:spcBef>
                <a:spcPts val="100"/>
              </a:spcBef>
              <a:buClr>
                <a:srgbClr val="7E7E7E"/>
              </a:buClr>
              <a:buFont typeface="Wingdings"/>
              <a:buChar char=""/>
              <a:tabLst>
                <a:tab pos="227329" algn="l"/>
              </a:tabLst>
            </a:pPr>
            <a:r>
              <a:rPr sz="1800" dirty="0">
                <a:solidFill>
                  <a:srgbClr val="7E7E7E"/>
                </a:solidFill>
                <a:latin typeface="Calibri"/>
                <a:cs typeface="Calibri"/>
              </a:rPr>
              <a:t>Odoo</a:t>
            </a:r>
            <a:r>
              <a:rPr sz="1800" spc="-30" dirty="0">
                <a:solidFill>
                  <a:srgbClr val="7E7E7E"/>
                </a:solidFill>
                <a:latin typeface="Calibri"/>
                <a:cs typeface="Calibri"/>
              </a:rPr>
              <a:t> </a:t>
            </a:r>
            <a:r>
              <a:rPr sz="1800" dirty="0">
                <a:solidFill>
                  <a:srgbClr val="7E7E7E"/>
                </a:solidFill>
                <a:latin typeface="Calibri"/>
                <a:cs typeface="Calibri"/>
              </a:rPr>
              <a:t>ERP</a:t>
            </a:r>
            <a:r>
              <a:rPr sz="1800" spc="-45" dirty="0">
                <a:solidFill>
                  <a:srgbClr val="7E7E7E"/>
                </a:solidFill>
                <a:latin typeface="Calibri"/>
                <a:cs typeface="Calibri"/>
              </a:rPr>
              <a:t> </a:t>
            </a:r>
            <a:r>
              <a:rPr sz="1800" dirty="0">
                <a:solidFill>
                  <a:srgbClr val="7E7E7E"/>
                </a:solidFill>
                <a:latin typeface="Calibri"/>
                <a:cs typeface="Calibri"/>
              </a:rPr>
              <a:t>is</a:t>
            </a:r>
            <a:r>
              <a:rPr sz="1800" spc="-25" dirty="0">
                <a:solidFill>
                  <a:srgbClr val="7E7E7E"/>
                </a:solidFill>
                <a:latin typeface="Calibri"/>
                <a:cs typeface="Calibri"/>
              </a:rPr>
              <a:t> </a:t>
            </a:r>
            <a:r>
              <a:rPr sz="1800" dirty="0">
                <a:solidFill>
                  <a:srgbClr val="7E7E7E"/>
                </a:solidFill>
                <a:latin typeface="Calibri"/>
                <a:cs typeface="Calibri"/>
              </a:rPr>
              <a:t>used</a:t>
            </a:r>
            <a:r>
              <a:rPr sz="1800" spc="-35" dirty="0">
                <a:solidFill>
                  <a:srgbClr val="7E7E7E"/>
                </a:solidFill>
                <a:latin typeface="Calibri"/>
                <a:cs typeface="Calibri"/>
              </a:rPr>
              <a:t> </a:t>
            </a:r>
            <a:r>
              <a:rPr sz="1800" dirty="0">
                <a:solidFill>
                  <a:srgbClr val="7E7E7E"/>
                </a:solidFill>
                <a:latin typeface="Calibri"/>
                <a:cs typeface="Calibri"/>
              </a:rPr>
              <a:t>and</a:t>
            </a:r>
            <a:r>
              <a:rPr sz="1800" spc="-40" dirty="0">
                <a:solidFill>
                  <a:srgbClr val="7E7E7E"/>
                </a:solidFill>
                <a:latin typeface="Calibri"/>
                <a:cs typeface="Calibri"/>
              </a:rPr>
              <a:t> </a:t>
            </a:r>
            <a:r>
              <a:rPr sz="1800" dirty="0">
                <a:solidFill>
                  <a:srgbClr val="7E7E7E"/>
                </a:solidFill>
                <a:latin typeface="Calibri"/>
                <a:cs typeface="Calibri"/>
              </a:rPr>
              <a:t>trusted</a:t>
            </a:r>
            <a:r>
              <a:rPr sz="1800" spc="-20" dirty="0">
                <a:solidFill>
                  <a:srgbClr val="7E7E7E"/>
                </a:solidFill>
                <a:latin typeface="Calibri"/>
                <a:cs typeface="Calibri"/>
              </a:rPr>
              <a:t> </a:t>
            </a:r>
            <a:r>
              <a:rPr sz="1800" dirty="0">
                <a:solidFill>
                  <a:srgbClr val="7E7E7E"/>
                </a:solidFill>
                <a:latin typeface="Calibri"/>
                <a:cs typeface="Calibri"/>
              </a:rPr>
              <a:t>by</a:t>
            </a:r>
            <a:r>
              <a:rPr sz="1800" spc="-25" dirty="0">
                <a:solidFill>
                  <a:srgbClr val="7E7E7E"/>
                </a:solidFill>
                <a:latin typeface="Calibri"/>
                <a:cs typeface="Calibri"/>
              </a:rPr>
              <a:t> </a:t>
            </a:r>
            <a:r>
              <a:rPr sz="1800" dirty="0">
                <a:solidFill>
                  <a:srgbClr val="7E7E7E"/>
                </a:solidFill>
                <a:latin typeface="Calibri"/>
                <a:cs typeface="Calibri"/>
              </a:rPr>
              <a:t>the</a:t>
            </a:r>
            <a:r>
              <a:rPr sz="1800" spc="-35" dirty="0">
                <a:solidFill>
                  <a:srgbClr val="7E7E7E"/>
                </a:solidFill>
                <a:latin typeface="Calibri"/>
                <a:cs typeface="Calibri"/>
              </a:rPr>
              <a:t> </a:t>
            </a:r>
            <a:r>
              <a:rPr sz="1800" spc="-10" dirty="0">
                <a:solidFill>
                  <a:srgbClr val="7E7E7E"/>
                </a:solidFill>
                <a:latin typeface="Calibri"/>
                <a:cs typeface="Calibri"/>
              </a:rPr>
              <a:t>large 	</a:t>
            </a:r>
            <a:r>
              <a:rPr sz="1800" dirty="0">
                <a:solidFill>
                  <a:srgbClr val="7E7E7E"/>
                </a:solidFill>
                <a:latin typeface="Calibri"/>
                <a:cs typeface="Calibri"/>
              </a:rPr>
              <a:t>global</a:t>
            </a:r>
            <a:r>
              <a:rPr sz="1800" spc="-65" dirty="0">
                <a:solidFill>
                  <a:srgbClr val="7E7E7E"/>
                </a:solidFill>
                <a:latin typeface="Calibri"/>
                <a:cs typeface="Calibri"/>
              </a:rPr>
              <a:t> </a:t>
            </a:r>
            <a:r>
              <a:rPr sz="1800" dirty="0">
                <a:solidFill>
                  <a:srgbClr val="7E7E7E"/>
                </a:solidFill>
                <a:latin typeface="Calibri"/>
                <a:cs typeface="Calibri"/>
              </a:rPr>
              <a:t>companies</a:t>
            </a:r>
            <a:r>
              <a:rPr sz="1800" spc="-50" dirty="0">
                <a:solidFill>
                  <a:srgbClr val="7E7E7E"/>
                </a:solidFill>
                <a:latin typeface="Calibri"/>
                <a:cs typeface="Calibri"/>
              </a:rPr>
              <a:t> </a:t>
            </a:r>
            <a:r>
              <a:rPr sz="1800" dirty="0">
                <a:solidFill>
                  <a:srgbClr val="7E7E7E"/>
                </a:solidFill>
                <a:latin typeface="Calibri"/>
                <a:cs typeface="Calibri"/>
              </a:rPr>
              <a:t>around</a:t>
            </a:r>
            <a:r>
              <a:rPr sz="1800" spc="-60" dirty="0">
                <a:solidFill>
                  <a:srgbClr val="7E7E7E"/>
                </a:solidFill>
                <a:latin typeface="Calibri"/>
                <a:cs typeface="Calibri"/>
              </a:rPr>
              <a:t> </a:t>
            </a:r>
            <a:r>
              <a:rPr sz="1800" dirty="0">
                <a:solidFill>
                  <a:srgbClr val="7E7E7E"/>
                </a:solidFill>
                <a:latin typeface="Calibri"/>
                <a:cs typeface="Calibri"/>
              </a:rPr>
              <a:t>the</a:t>
            </a:r>
            <a:r>
              <a:rPr sz="1800" spc="-55" dirty="0">
                <a:solidFill>
                  <a:srgbClr val="7E7E7E"/>
                </a:solidFill>
                <a:latin typeface="Calibri"/>
                <a:cs typeface="Calibri"/>
              </a:rPr>
              <a:t> </a:t>
            </a:r>
            <a:r>
              <a:rPr sz="1800" spc="-10" dirty="0">
                <a:solidFill>
                  <a:srgbClr val="7E7E7E"/>
                </a:solidFill>
                <a:latin typeface="Calibri"/>
                <a:cs typeface="Calibri"/>
              </a:rPr>
              <a:t>world.</a:t>
            </a:r>
            <a:endParaRPr sz="1800">
              <a:latin typeface="Calibri"/>
              <a:cs typeface="Calibri"/>
            </a:endParaRPr>
          </a:p>
          <a:p>
            <a:pPr>
              <a:lnSpc>
                <a:spcPct val="100000"/>
              </a:lnSpc>
              <a:spcBef>
                <a:spcPts val="1045"/>
              </a:spcBef>
              <a:buClr>
                <a:srgbClr val="7E7E7E"/>
              </a:buClr>
              <a:buFont typeface="Wingdings"/>
              <a:buChar char=""/>
            </a:pPr>
            <a:endParaRPr sz="1800">
              <a:latin typeface="Calibri"/>
              <a:cs typeface="Calibri"/>
            </a:endParaRPr>
          </a:p>
          <a:p>
            <a:pPr marL="226060" marR="213360" indent="-213995">
              <a:lnSpc>
                <a:spcPct val="150000"/>
              </a:lnSpc>
              <a:buFont typeface="Wingdings"/>
              <a:buChar char=""/>
              <a:tabLst>
                <a:tab pos="227329" algn="l"/>
              </a:tabLst>
            </a:pPr>
            <a:r>
              <a:rPr sz="1800" dirty="0">
                <a:solidFill>
                  <a:srgbClr val="7E7E7E"/>
                </a:solidFill>
                <a:latin typeface="Calibri"/>
                <a:cs typeface="Calibri"/>
              </a:rPr>
              <a:t>Odoo</a:t>
            </a:r>
            <a:r>
              <a:rPr sz="1800" spc="-60" dirty="0">
                <a:solidFill>
                  <a:srgbClr val="7E7E7E"/>
                </a:solidFill>
                <a:latin typeface="Calibri"/>
                <a:cs typeface="Calibri"/>
              </a:rPr>
              <a:t> </a:t>
            </a:r>
            <a:r>
              <a:rPr sz="1800" spc="-10" dirty="0">
                <a:solidFill>
                  <a:srgbClr val="7E7E7E"/>
                </a:solidFill>
                <a:latin typeface="Calibri"/>
                <a:cs typeface="Calibri"/>
              </a:rPr>
              <a:t>offers</a:t>
            </a:r>
            <a:r>
              <a:rPr sz="1800" spc="-65" dirty="0">
                <a:solidFill>
                  <a:srgbClr val="7E7E7E"/>
                </a:solidFill>
                <a:latin typeface="Calibri"/>
                <a:cs typeface="Calibri"/>
              </a:rPr>
              <a:t> </a:t>
            </a:r>
            <a:r>
              <a:rPr sz="1800" dirty="0">
                <a:solidFill>
                  <a:srgbClr val="7E7E7E"/>
                </a:solidFill>
                <a:latin typeface="Calibri"/>
                <a:cs typeface="Calibri"/>
              </a:rPr>
              <a:t>high</a:t>
            </a:r>
            <a:r>
              <a:rPr sz="1800" spc="-50" dirty="0">
                <a:solidFill>
                  <a:srgbClr val="7E7E7E"/>
                </a:solidFill>
                <a:latin typeface="Calibri"/>
                <a:cs typeface="Calibri"/>
              </a:rPr>
              <a:t> </a:t>
            </a:r>
            <a:r>
              <a:rPr sz="1800" dirty="0">
                <a:solidFill>
                  <a:srgbClr val="7E7E7E"/>
                </a:solidFill>
                <a:latin typeface="Calibri"/>
                <a:cs typeface="Calibri"/>
              </a:rPr>
              <a:t>value,</a:t>
            </a:r>
            <a:r>
              <a:rPr sz="1800" spc="-65" dirty="0">
                <a:solidFill>
                  <a:srgbClr val="7E7E7E"/>
                </a:solidFill>
                <a:latin typeface="Calibri"/>
                <a:cs typeface="Calibri"/>
              </a:rPr>
              <a:t> </a:t>
            </a:r>
            <a:r>
              <a:rPr sz="1800" spc="-10" dirty="0">
                <a:solidFill>
                  <a:srgbClr val="7E7E7E"/>
                </a:solidFill>
                <a:latin typeface="Calibri"/>
                <a:cs typeface="Calibri"/>
              </a:rPr>
              <a:t>quality,</a:t>
            </a:r>
            <a:r>
              <a:rPr sz="1800" spc="-50" dirty="0">
                <a:solidFill>
                  <a:srgbClr val="7E7E7E"/>
                </a:solidFill>
                <a:latin typeface="Calibri"/>
                <a:cs typeface="Calibri"/>
              </a:rPr>
              <a:t> </a:t>
            </a:r>
            <a:r>
              <a:rPr sz="1800" dirty="0">
                <a:solidFill>
                  <a:srgbClr val="7E7E7E"/>
                </a:solidFill>
                <a:latin typeface="Calibri"/>
                <a:cs typeface="Calibri"/>
              </a:rPr>
              <a:t>and</a:t>
            </a:r>
            <a:r>
              <a:rPr sz="1800" spc="-50" dirty="0">
                <a:solidFill>
                  <a:srgbClr val="7E7E7E"/>
                </a:solidFill>
                <a:latin typeface="Calibri"/>
                <a:cs typeface="Calibri"/>
              </a:rPr>
              <a:t> </a:t>
            </a:r>
            <a:r>
              <a:rPr sz="1800" spc="-25" dirty="0">
                <a:solidFill>
                  <a:srgbClr val="7E7E7E"/>
                </a:solidFill>
                <a:latin typeface="Calibri"/>
                <a:cs typeface="Calibri"/>
              </a:rPr>
              <a:t>low 	</a:t>
            </a:r>
            <a:r>
              <a:rPr sz="1800" dirty="0">
                <a:solidFill>
                  <a:srgbClr val="7E7E7E"/>
                </a:solidFill>
                <a:latin typeface="Calibri"/>
                <a:cs typeface="Calibri"/>
              </a:rPr>
              <a:t>cost</a:t>
            </a:r>
            <a:r>
              <a:rPr sz="1800" spc="-60" dirty="0">
                <a:solidFill>
                  <a:srgbClr val="7E7E7E"/>
                </a:solidFill>
                <a:latin typeface="Calibri"/>
                <a:cs typeface="Calibri"/>
              </a:rPr>
              <a:t> </a:t>
            </a:r>
            <a:r>
              <a:rPr sz="1800" dirty="0">
                <a:solidFill>
                  <a:srgbClr val="7E7E7E"/>
                </a:solidFill>
                <a:latin typeface="Calibri"/>
                <a:cs typeface="Calibri"/>
              </a:rPr>
              <a:t>of</a:t>
            </a:r>
            <a:r>
              <a:rPr sz="1800" spc="-40" dirty="0">
                <a:solidFill>
                  <a:srgbClr val="7E7E7E"/>
                </a:solidFill>
                <a:latin typeface="Calibri"/>
                <a:cs typeface="Calibri"/>
              </a:rPr>
              <a:t> </a:t>
            </a:r>
            <a:r>
              <a:rPr sz="1800" spc="-10" dirty="0">
                <a:solidFill>
                  <a:srgbClr val="7E7E7E"/>
                </a:solidFill>
                <a:latin typeface="Calibri"/>
                <a:cs typeface="Calibri"/>
              </a:rPr>
              <a:t>ownership.</a:t>
            </a:r>
            <a:r>
              <a:rPr sz="1800" spc="-45" dirty="0">
                <a:solidFill>
                  <a:srgbClr val="7E7E7E"/>
                </a:solidFill>
                <a:latin typeface="Calibri"/>
                <a:cs typeface="Calibri"/>
              </a:rPr>
              <a:t> </a:t>
            </a:r>
            <a:r>
              <a:rPr sz="1800" spc="-25" dirty="0">
                <a:solidFill>
                  <a:srgbClr val="7E7E7E"/>
                </a:solidFill>
                <a:latin typeface="Calibri"/>
                <a:cs typeface="Calibri"/>
              </a:rPr>
              <a:t>You</a:t>
            </a:r>
            <a:r>
              <a:rPr sz="1800" spc="-40" dirty="0">
                <a:solidFill>
                  <a:srgbClr val="7E7E7E"/>
                </a:solidFill>
                <a:latin typeface="Calibri"/>
                <a:cs typeface="Calibri"/>
              </a:rPr>
              <a:t> </a:t>
            </a:r>
            <a:r>
              <a:rPr sz="1800" dirty="0">
                <a:solidFill>
                  <a:srgbClr val="7E7E7E"/>
                </a:solidFill>
                <a:latin typeface="Calibri"/>
                <a:cs typeface="Calibri"/>
              </a:rPr>
              <a:t>wouldn’t</a:t>
            </a:r>
            <a:r>
              <a:rPr sz="1800" spc="-40" dirty="0">
                <a:solidFill>
                  <a:srgbClr val="7E7E7E"/>
                </a:solidFill>
                <a:latin typeface="Calibri"/>
                <a:cs typeface="Calibri"/>
              </a:rPr>
              <a:t> </a:t>
            </a:r>
            <a:r>
              <a:rPr sz="1800" dirty="0">
                <a:solidFill>
                  <a:srgbClr val="7E7E7E"/>
                </a:solidFill>
                <a:latin typeface="Calibri"/>
                <a:cs typeface="Calibri"/>
              </a:rPr>
              <a:t>find</a:t>
            </a:r>
            <a:r>
              <a:rPr sz="1800" spc="-40" dirty="0">
                <a:solidFill>
                  <a:srgbClr val="7E7E7E"/>
                </a:solidFill>
                <a:latin typeface="Calibri"/>
                <a:cs typeface="Calibri"/>
              </a:rPr>
              <a:t> </a:t>
            </a:r>
            <a:r>
              <a:rPr sz="1800" spc="-50" dirty="0">
                <a:solidFill>
                  <a:srgbClr val="7E7E7E"/>
                </a:solidFill>
                <a:latin typeface="Calibri"/>
                <a:cs typeface="Calibri"/>
              </a:rPr>
              <a:t>a 	</a:t>
            </a:r>
            <a:r>
              <a:rPr sz="1800" dirty="0">
                <a:solidFill>
                  <a:srgbClr val="7E7E7E"/>
                </a:solidFill>
                <a:latin typeface="Calibri"/>
                <a:cs typeface="Calibri"/>
              </a:rPr>
              <a:t>better</a:t>
            </a:r>
            <a:r>
              <a:rPr sz="1800" spc="-60" dirty="0">
                <a:solidFill>
                  <a:srgbClr val="7E7E7E"/>
                </a:solidFill>
                <a:latin typeface="Calibri"/>
                <a:cs typeface="Calibri"/>
              </a:rPr>
              <a:t> </a:t>
            </a:r>
            <a:r>
              <a:rPr sz="1800" dirty="0">
                <a:solidFill>
                  <a:srgbClr val="7E7E7E"/>
                </a:solidFill>
                <a:latin typeface="Calibri"/>
                <a:cs typeface="Calibri"/>
              </a:rPr>
              <a:t>option</a:t>
            </a:r>
            <a:r>
              <a:rPr sz="1800" spc="-50" dirty="0">
                <a:solidFill>
                  <a:srgbClr val="7E7E7E"/>
                </a:solidFill>
                <a:latin typeface="Calibri"/>
                <a:cs typeface="Calibri"/>
              </a:rPr>
              <a:t> </a:t>
            </a:r>
            <a:r>
              <a:rPr sz="1800" dirty="0">
                <a:solidFill>
                  <a:srgbClr val="7E7E7E"/>
                </a:solidFill>
                <a:latin typeface="Calibri"/>
                <a:cs typeface="Calibri"/>
              </a:rPr>
              <a:t>for</a:t>
            </a:r>
            <a:r>
              <a:rPr sz="1800" spc="-70" dirty="0">
                <a:solidFill>
                  <a:srgbClr val="7E7E7E"/>
                </a:solidFill>
                <a:latin typeface="Calibri"/>
                <a:cs typeface="Calibri"/>
              </a:rPr>
              <a:t> </a:t>
            </a:r>
            <a:r>
              <a:rPr sz="1800" spc="-20" dirty="0">
                <a:solidFill>
                  <a:srgbClr val="7E7E7E"/>
                </a:solidFill>
                <a:latin typeface="Calibri"/>
                <a:cs typeface="Calibri"/>
              </a:rPr>
              <a:t>sure!</a:t>
            </a:r>
            <a:endParaRPr sz="1800">
              <a:latin typeface="Calibri"/>
              <a:cs typeface="Calibri"/>
            </a:endParaRPr>
          </a:p>
          <a:p>
            <a:pPr>
              <a:lnSpc>
                <a:spcPct val="100000"/>
              </a:lnSpc>
              <a:spcBef>
                <a:spcPts val="1040"/>
              </a:spcBef>
              <a:buClr>
                <a:srgbClr val="7E7E7E"/>
              </a:buClr>
              <a:buFont typeface="Wingdings"/>
              <a:buChar char=""/>
            </a:pPr>
            <a:endParaRPr sz="1800">
              <a:latin typeface="Calibri"/>
              <a:cs typeface="Calibri"/>
            </a:endParaRPr>
          </a:p>
          <a:p>
            <a:pPr marL="226060" marR="45085" indent="-213995">
              <a:lnSpc>
                <a:spcPct val="150100"/>
              </a:lnSpc>
              <a:buFont typeface="Wingdings"/>
              <a:buChar char=""/>
              <a:tabLst>
                <a:tab pos="227329" algn="l"/>
              </a:tabLst>
            </a:pPr>
            <a:r>
              <a:rPr sz="1800" dirty="0">
                <a:solidFill>
                  <a:srgbClr val="7E7E7E"/>
                </a:solidFill>
                <a:latin typeface="Calibri"/>
                <a:cs typeface="Calibri"/>
              </a:rPr>
              <a:t>With</a:t>
            </a:r>
            <a:r>
              <a:rPr sz="1800" spc="-40" dirty="0">
                <a:solidFill>
                  <a:srgbClr val="7E7E7E"/>
                </a:solidFill>
                <a:latin typeface="Calibri"/>
                <a:cs typeface="Calibri"/>
              </a:rPr>
              <a:t> </a:t>
            </a:r>
            <a:r>
              <a:rPr sz="1800" dirty="0">
                <a:solidFill>
                  <a:srgbClr val="7E7E7E"/>
                </a:solidFill>
                <a:latin typeface="Calibri"/>
                <a:cs typeface="Calibri"/>
              </a:rPr>
              <a:t>7M</a:t>
            </a:r>
            <a:r>
              <a:rPr sz="1800" spc="-40" dirty="0">
                <a:solidFill>
                  <a:srgbClr val="7E7E7E"/>
                </a:solidFill>
                <a:latin typeface="Calibri"/>
                <a:cs typeface="Calibri"/>
              </a:rPr>
              <a:t> </a:t>
            </a:r>
            <a:r>
              <a:rPr sz="1800" dirty="0">
                <a:solidFill>
                  <a:srgbClr val="7E7E7E"/>
                </a:solidFill>
                <a:latin typeface="Calibri"/>
                <a:cs typeface="Calibri"/>
              </a:rPr>
              <a:t>users</a:t>
            </a:r>
            <a:r>
              <a:rPr sz="1800" spc="-50" dirty="0">
                <a:solidFill>
                  <a:srgbClr val="7E7E7E"/>
                </a:solidFill>
                <a:latin typeface="Calibri"/>
                <a:cs typeface="Calibri"/>
              </a:rPr>
              <a:t> </a:t>
            </a:r>
            <a:r>
              <a:rPr sz="1800" dirty="0">
                <a:solidFill>
                  <a:srgbClr val="7E7E7E"/>
                </a:solidFill>
                <a:latin typeface="Calibri"/>
                <a:cs typeface="Calibri"/>
              </a:rPr>
              <a:t>around</a:t>
            </a:r>
            <a:r>
              <a:rPr sz="1800" spc="-35" dirty="0">
                <a:solidFill>
                  <a:srgbClr val="7E7E7E"/>
                </a:solidFill>
                <a:latin typeface="Calibri"/>
                <a:cs typeface="Calibri"/>
              </a:rPr>
              <a:t> </a:t>
            </a:r>
            <a:r>
              <a:rPr sz="1800" dirty="0">
                <a:solidFill>
                  <a:srgbClr val="7E7E7E"/>
                </a:solidFill>
                <a:latin typeface="Calibri"/>
                <a:cs typeface="Calibri"/>
              </a:rPr>
              <a:t>the</a:t>
            </a:r>
            <a:r>
              <a:rPr sz="1800" spc="-30" dirty="0">
                <a:solidFill>
                  <a:srgbClr val="7E7E7E"/>
                </a:solidFill>
                <a:latin typeface="Calibri"/>
                <a:cs typeface="Calibri"/>
              </a:rPr>
              <a:t> </a:t>
            </a:r>
            <a:r>
              <a:rPr sz="1800" dirty="0">
                <a:solidFill>
                  <a:srgbClr val="7E7E7E"/>
                </a:solidFill>
                <a:latin typeface="Calibri"/>
                <a:cs typeface="Calibri"/>
              </a:rPr>
              <a:t>world,</a:t>
            </a:r>
            <a:r>
              <a:rPr sz="1800" spc="-40" dirty="0">
                <a:solidFill>
                  <a:srgbClr val="7E7E7E"/>
                </a:solidFill>
                <a:latin typeface="Calibri"/>
                <a:cs typeface="Calibri"/>
              </a:rPr>
              <a:t> </a:t>
            </a:r>
            <a:r>
              <a:rPr sz="1800" dirty="0">
                <a:solidFill>
                  <a:srgbClr val="7E7E7E"/>
                </a:solidFill>
                <a:latin typeface="Calibri"/>
                <a:cs typeface="Calibri"/>
              </a:rPr>
              <a:t>Odoo</a:t>
            </a:r>
            <a:r>
              <a:rPr sz="1800" spc="-40" dirty="0">
                <a:solidFill>
                  <a:srgbClr val="7E7E7E"/>
                </a:solidFill>
                <a:latin typeface="Calibri"/>
                <a:cs typeface="Calibri"/>
              </a:rPr>
              <a:t> </a:t>
            </a:r>
            <a:r>
              <a:rPr sz="1800" spc="-25" dirty="0">
                <a:solidFill>
                  <a:srgbClr val="7E7E7E"/>
                </a:solidFill>
                <a:latin typeface="Calibri"/>
                <a:cs typeface="Calibri"/>
              </a:rPr>
              <a:t>is 	</a:t>
            </a:r>
            <a:r>
              <a:rPr sz="1800" spc="-10" dirty="0">
                <a:solidFill>
                  <a:srgbClr val="7E7E7E"/>
                </a:solidFill>
                <a:latin typeface="Calibri"/>
                <a:cs typeface="Calibri"/>
              </a:rPr>
              <a:t>recognized</a:t>
            </a:r>
            <a:r>
              <a:rPr sz="1800" spc="-20" dirty="0">
                <a:solidFill>
                  <a:srgbClr val="7E7E7E"/>
                </a:solidFill>
                <a:latin typeface="Calibri"/>
                <a:cs typeface="Calibri"/>
              </a:rPr>
              <a:t> </a:t>
            </a:r>
            <a:r>
              <a:rPr sz="1800" dirty="0">
                <a:solidFill>
                  <a:srgbClr val="7E7E7E"/>
                </a:solidFill>
                <a:latin typeface="Calibri"/>
                <a:cs typeface="Calibri"/>
              </a:rPr>
              <a:t>by</a:t>
            </a:r>
            <a:r>
              <a:rPr sz="1800" spc="-25" dirty="0">
                <a:solidFill>
                  <a:srgbClr val="7E7E7E"/>
                </a:solidFill>
                <a:latin typeface="Calibri"/>
                <a:cs typeface="Calibri"/>
              </a:rPr>
              <a:t> </a:t>
            </a:r>
            <a:r>
              <a:rPr sz="1800" dirty="0">
                <a:solidFill>
                  <a:srgbClr val="7E7E7E"/>
                </a:solidFill>
                <a:latin typeface="Calibri"/>
                <a:cs typeface="Calibri"/>
              </a:rPr>
              <a:t>Gartner</a:t>
            </a:r>
            <a:r>
              <a:rPr sz="1800" spc="-35" dirty="0">
                <a:solidFill>
                  <a:srgbClr val="7E7E7E"/>
                </a:solidFill>
                <a:latin typeface="Calibri"/>
                <a:cs typeface="Calibri"/>
              </a:rPr>
              <a:t> </a:t>
            </a:r>
            <a:r>
              <a:rPr sz="1800" dirty="0">
                <a:solidFill>
                  <a:srgbClr val="7E7E7E"/>
                </a:solidFill>
                <a:latin typeface="Calibri"/>
                <a:cs typeface="Calibri"/>
              </a:rPr>
              <a:t>as</a:t>
            </a:r>
            <a:r>
              <a:rPr sz="1800" spc="-35" dirty="0">
                <a:solidFill>
                  <a:srgbClr val="7E7E7E"/>
                </a:solidFill>
                <a:latin typeface="Calibri"/>
                <a:cs typeface="Calibri"/>
              </a:rPr>
              <a:t> </a:t>
            </a:r>
            <a:r>
              <a:rPr sz="1800" dirty="0">
                <a:solidFill>
                  <a:srgbClr val="7E7E7E"/>
                </a:solidFill>
                <a:latin typeface="Calibri"/>
                <a:cs typeface="Calibri"/>
              </a:rPr>
              <a:t>the</a:t>
            </a:r>
            <a:r>
              <a:rPr sz="1800" spc="-20" dirty="0">
                <a:solidFill>
                  <a:srgbClr val="7E7E7E"/>
                </a:solidFill>
                <a:latin typeface="Calibri"/>
                <a:cs typeface="Calibri"/>
              </a:rPr>
              <a:t> most 	</a:t>
            </a:r>
            <a:r>
              <a:rPr sz="1800" dirty="0">
                <a:solidFill>
                  <a:srgbClr val="7E7E7E"/>
                </a:solidFill>
                <a:latin typeface="Calibri"/>
                <a:cs typeface="Calibri"/>
              </a:rPr>
              <a:t>installed</a:t>
            </a:r>
            <a:r>
              <a:rPr sz="1800" spc="-60" dirty="0">
                <a:solidFill>
                  <a:srgbClr val="7E7E7E"/>
                </a:solidFill>
                <a:latin typeface="Calibri"/>
                <a:cs typeface="Calibri"/>
              </a:rPr>
              <a:t> </a:t>
            </a:r>
            <a:r>
              <a:rPr sz="1800" dirty="0">
                <a:solidFill>
                  <a:srgbClr val="7E7E7E"/>
                </a:solidFill>
                <a:latin typeface="Calibri"/>
                <a:cs typeface="Calibri"/>
              </a:rPr>
              <a:t>and</a:t>
            </a:r>
            <a:r>
              <a:rPr sz="1800" spc="-80" dirty="0">
                <a:solidFill>
                  <a:srgbClr val="7E7E7E"/>
                </a:solidFill>
                <a:latin typeface="Calibri"/>
                <a:cs typeface="Calibri"/>
              </a:rPr>
              <a:t> </a:t>
            </a:r>
            <a:r>
              <a:rPr sz="1800" spc="-10" dirty="0">
                <a:solidFill>
                  <a:srgbClr val="7E7E7E"/>
                </a:solidFill>
                <a:latin typeface="Calibri"/>
                <a:cs typeface="Calibri"/>
              </a:rPr>
              <a:t>fastest</a:t>
            </a:r>
            <a:r>
              <a:rPr sz="1800" spc="-85" dirty="0">
                <a:solidFill>
                  <a:srgbClr val="7E7E7E"/>
                </a:solidFill>
                <a:latin typeface="Calibri"/>
                <a:cs typeface="Calibri"/>
              </a:rPr>
              <a:t> </a:t>
            </a:r>
            <a:r>
              <a:rPr sz="1800" dirty="0">
                <a:solidFill>
                  <a:srgbClr val="7E7E7E"/>
                </a:solidFill>
                <a:latin typeface="Calibri"/>
                <a:cs typeface="Calibri"/>
              </a:rPr>
              <a:t>growing</a:t>
            </a:r>
            <a:r>
              <a:rPr sz="1800" spc="-65" dirty="0">
                <a:solidFill>
                  <a:srgbClr val="7E7E7E"/>
                </a:solidFill>
                <a:latin typeface="Calibri"/>
                <a:cs typeface="Calibri"/>
              </a:rPr>
              <a:t> </a:t>
            </a:r>
            <a:r>
              <a:rPr sz="1800" spc="-20" dirty="0">
                <a:solidFill>
                  <a:srgbClr val="7E7E7E"/>
                </a:solidFill>
                <a:latin typeface="Calibri"/>
                <a:cs typeface="Calibri"/>
              </a:rPr>
              <a:t>ERP.</a:t>
            </a:r>
            <a:endParaRPr sz="1800">
              <a:latin typeface="Calibri"/>
              <a:cs typeface="Calibri"/>
            </a:endParaRPr>
          </a:p>
        </p:txBody>
      </p:sp>
      <p:sp>
        <p:nvSpPr>
          <p:cNvPr id="3" name="object 3"/>
          <p:cNvSpPr txBox="1"/>
          <p:nvPr/>
        </p:nvSpPr>
        <p:spPr>
          <a:xfrm>
            <a:off x="4906517" y="1329161"/>
            <a:ext cx="4060190" cy="3729354"/>
          </a:xfrm>
          <a:prstGeom prst="rect">
            <a:avLst/>
          </a:prstGeom>
        </p:spPr>
        <p:txBody>
          <a:bodyPr vert="horz" wrap="square" lIns="0" tIns="149225" rIns="0" bIns="0" rtlCol="0">
            <a:spAutoFit/>
          </a:bodyPr>
          <a:lstStyle/>
          <a:p>
            <a:pPr marL="226695" indent="-213995">
              <a:lnSpc>
                <a:spcPct val="100000"/>
              </a:lnSpc>
              <a:spcBef>
                <a:spcPts val="1175"/>
              </a:spcBef>
              <a:buFont typeface="Wingdings"/>
              <a:buChar char=""/>
              <a:tabLst>
                <a:tab pos="226695" algn="l"/>
              </a:tabLst>
            </a:pPr>
            <a:r>
              <a:rPr sz="1800" dirty="0">
                <a:solidFill>
                  <a:srgbClr val="7E7E7E"/>
                </a:solidFill>
                <a:latin typeface="Calibri"/>
                <a:cs typeface="Calibri"/>
              </a:rPr>
              <a:t>Odoo</a:t>
            </a:r>
            <a:r>
              <a:rPr sz="1800" spc="-45" dirty="0">
                <a:solidFill>
                  <a:srgbClr val="7E7E7E"/>
                </a:solidFill>
                <a:latin typeface="Calibri"/>
                <a:cs typeface="Calibri"/>
              </a:rPr>
              <a:t> </a:t>
            </a:r>
            <a:r>
              <a:rPr sz="1800" dirty="0">
                <a:solidFill>
                  <a:srgbClr val="7E7E7E"/>
                </a:solidFill>
                <a:latin typeface="Calibri"/>
                <a:cs typeface="Calibri"/>
              </a:rPr>
              <a:t>is</a:t>
            </a:r>
            <a:r>
              <a:rPr sz="1800" spc="-40" dirty="0">
                <a:solidFill>
                  <a:srgbClr val="7E7E7E"/>
                </a:solidFill>
                <a:latin typeface="Calibri"/>
                <a:cs typeface="Calibri"/>
              </a:rPr>
              <a:t> </a:t>
            </a:r>
            <a:r>
              <a:rPr sz="1800" dirty="0">
                <a:solidFill>
                  <a:srgbClr val="7E7E7E"/>
                </a:solidFill>
                <a:latin typeface="Calibri"/>
                <a:cs typeface="Calibri"/>
              </a:rPr>
              <a:t>open</a:t>
            </a:r>
            <a:r>
              <a:rPr sz="1800" spc="-40" dirty="0">
                <a:solidFill>
                  <a:srgbClr val="7E7E7E"/>
                </a:solidFill>
                <a:latin typeface="Calibri"/>
                <a:cs typeface="Calibri"/>
              </a:rPr>
              <a:t> </a:t>
            </a:r>
            <a:r>
              <a:rPr sz="1800" dirty="0">
                <a:solidFill>
                  <a:srgbClr val="7E7E7E"/>
                </a:solidFill>
                <a:latin typeface="Calibri"/>
                <a:cs typeface="Calibri"/>
              </a:rPr>
              <a:t>source,</a:t>
            </a:r>
            <a:r>
              <a:rPr sz="1800" spc="-40" dirty="0">
                <a:solidFill>
                  <a:srgbClr val="7E7E7E"/>
                </a:solidFill>
                <a:latin typeface="Calibri"/>
                <a:cs typeface="Calibri"/>
              </a:rPr>
              <a:t> </a:t>
            </a:r>
            <a:r>
              <a:rPr sz="1800" dirty="0">
                <a:solidFill>
                  <a:srgbClr val="7E7E7E"/>
                </a:solidFill>
                <a:latin typeface="Calibri"/>
                <a:cs typeface="Calibri"/>
              </a:rPr>
              <a:t>easier</a:t>
            </a:r>
            <a:r>
              <a:rPr sz="1800" spc="-45" dirty="0">
                <a:solidFill>
                  <a:srgbClr val="7E7E7E"/>
                </a:solidFill>
                <a:latin typeface="Calibri"/>
                <a:cs typeface="Calibri"/>
              </a:rPr>
              <a:t> </a:t>
            </a:r>
            <a:r>
              <a:rPr sz="1800" dirty="0">
                <a:solidFill>
                  <a:srgbClr val="7E7E7E"/>
                </a:solidFill>
                <a:latin typeface="Calibri"/>
                <a:cs typeface="Calibri"/>
              </a:rPr>
              <a:t>to</a:t>
            </a:r>
            <a:r>
              <a:rPr sz="1800" spc="-45" dirty="0">
                <a:solidFill>
                  <a:srgbClr val="7E7E7E"/>
                </a:solidFill>
                <a:latin typeface="Calibri"/>
                <a:cs typeface="Calibri"/>
              </a:rPr>
              <a:t> </a:t>
            </a:r>
            <a:r>
              <a:rPr sz="1800" spc="-10" dirty="0">
                <a:solidFill>
                  <a:srgbClr val="7E7E7E"/>
                </a:solidFill>
                <a:latin typeface="Calibri"/>
                <a:cs typeface="Calibri"/>
              </a:rPr>
              <a:t>integrate,</a:t>
            </a:r>
            <a:endParaRPr sz="1800">
              <a:latin typeface="Calibri"/>
              <a:cs typeface="Calibri"/>
            </a:endParaRPr>
          </a:p>
          <a:p>
            <a:pPr marL="227329">
              <a:lnSpc>
                <a:spcPct val="100000"/>
              </a:lnSpc>
              <a:spcBef>
                <a:spcPts val="1080"/>
              </a:spcBef>
            </a:pPr>
            <a:r>
              <a:rPr sz="1800" dirty="0">
                <a:solidFill>
                  <a:srgbClr val="7E7E7E"/>
                </a:solidFill>
                <a:latin typeface="Calibri"/>
                <a:cs typeface="Calibri"/>
              </a:rPr>
              <a:t>and</a:t>
            </a:r>
            <a:r>
              <a:rPr sz="1800" spc="-15" dirty="0">
                <a:solidFill>
                  <a:srgbClr val="7E7E7E"/>
                </a:solidFill>
                <a:latin typeface="Calibri"/>
                <a:cs typeface="Calibri"/>
              </a:rPr>
              <a:t> </a:t>
            </a:r>
            <a:r>
              <a:rPr sz="1800" dirty="0">
                <a:solidFill>
                  <a:srgbClr val="7E7E7E"/>
                </a:solidFill>
                <a:latin typeface="Calibri"/>
                <a:cs typeface="Calibri"/>
              </a:rPr>
              <a:t>easier</a:t>
            </a:r>
            <a:r>
              <a:rPr sz="1800" spc="-25" dirty="0">
                <a:solidFill>
                  <a:srgbClr val="7E7E7E"/>
                </a:solidFill>
                <a:latin typeface="Calibri"/>
                <a:cs typeface="Calibri"/>
              </a:rPr>
              <a:t> </a:t>
            </a:r>
            <a:r>
              <a:rPr sz="1800" dirty="0">
                <a:solidFill>
                  <a:srgbClr val="7E7E7E"/>
                </a:solidFill>
                <a:latin typeface="Calibri"/>
                <a:cs typeface="Calibri"/>
              </a:rPr>
              <a:t>to</a:t>
            </a:r>
            <a:r>
              <a:rPr sz="1800" spc="-30" dirty="0">
                <a:solidFill>
                  <a:srgbClr val="7E7E7E"/>
                </a:solidFill>
                <a:latin typeface="Calibri"/>
                <a:cs typeface="Calibri"/>
              </a:rPr>
              <a:t> </a:t>
            </a:r>
            <a:r>
              <a:rPr sz="1800" spc="-20" dirty="0">
                <a:solidFill>
                  <a:srgbClr val="7E7E7E"/>
                </a:solidFill>
                <a:latin typeface="Calibri"/>
                <a:cs typeface="Calibri"/>
              </a:rPr>
              <a:t>use.</a:t>
            </a:r>
            <a:endParaRPr sz="1800">
              <a:latin typeface="Calibri"/>
              <a:cs typeface="Calibri"/>
            </a:endParaRPr>
          </a:p>
          <a:p>
            <a:pPr>
              <a:lnSpc>
                <a:spcPct val="100000"/>
              </a:lnSpc>
              <a:spcBef>
                <a:spcPts val="1045"/>
              </a:spcBef>
            </a:pPr>
            <a:endParaRPr sz="1800">
              <a:latin typeface="Calibri"/>
              <a:cs typeface="Calibri"/>
            </a:endParaRPr>
          </a:p>
          <a:p>
            <a:pPr marL="226060" marR="5080" indent="-213995">
              <a:lnSpc>
                <a:spcPct val="150000"/>
              </a:lnSpc>
              <a:buFont typeface="Wingdings"/>
              <a:buChar char=""/>
              <a:tabLst>
                <a:tab pos="227329" algn="l"/>
              </a:tabLst>
            </a:pPr>
            <a:r>
              <a:rPr sz="1800" dirty="0">
                <a:solidFill>
                  <a:srgbClr val="7E7E7E"/>
                </a:solidFill>
                <a:latin typeface="Calibri"/>
                <a:cs typeface="Calibri"/>
              </a:rPr>
              <a:t>Odoo</a:t>
            </a:r>
            <a:r>
              <a:rPr sz="1800" spc="-65" dirty="0">
                <a:solidFill>
                  <a:srgbClr val="7E7E7E"/>
                </a:solidFill>
                <a:latin typeface="Calibri"/>
                <a:cs typeface="Calibri"/>
              </a:rPr>
              <a:t> </a:t>
            </a:r>
            <a:r>
              <a:rPr sz="1800" dirty="0">
                <a:solidFill>
                  <a:srgbClr val="7E7E7E"/>
                </a:solidFill>
                <a:latin typeface="Calibri"/>
                <a:cs typeface="Calibri"/>
              </a:rPr>
              <a:t>recently</a:t>
            </a:r>
            <a:r>
              <a:rPr sz="1800" spc="-55" dirty="0">
                <a:solidFill>
                  <a:srgbClr val="7E7E7E"/>
                </a:solidFill>
                <a:latin typeface="Calibri"/>
                <a:cs typeface="Calibri"/>
              </a:rPr>
              <a:t> </a:t>
            </a:r>
            <a:r>
              <a:rPr sz="1800" dirty="0">
                <a:solidFill>
                  <a:srgbClr val="7E7E7E"/>
                </a:solidFill>
                <a:latin typeface="Calibri"/>
                <a:cs typeface="Calibri"/>
              </a:rPr>
              <a:t>received</a:t>
            </a:r>
            <a:r>
              <a:rPr sz="1800" spc="-50" dirty="0">
                <a:solidFill>
                  <a:srgbClr val="7E7E7E"/>
                </a:solidFill>
                <a:latin typeface="Calibri"/>
                <a:cs typeface="Calibri"/>
              </a:rPr>
              <a:t> </a:t>
            </a:r>
            <a:r>
              <a:rPr sz="1800" dirty="0">
                <a:solidFill>
                  <a:srgbClr val="7E7E7E"/>
                </a:solidFill>
                <a:latin typeface="Calibri"/>
                <a:cs typeface="Calibri"/>
              </a:rPr>
              <a:t>funds</a:t>
            </a:r>
            <a:r>
              <a:rPr sz="1800" spc="-65" dirty="0">
                <a:solidFill>
                  <a:srgbClr val="7E7E7E"/>
                </a:solidFill>
                <a:latin typeface="Calibri"/>
                <a:cs typeface="Calibri"/>
              </a:rPr>
              <a:t> </a:t>
            </a:r>
            <a:r>
              <a:rPr sz="1800" dirty="0">
                <a:solidFill>
                  <a:srgbClr val="7E7E7E"/>
                </a:solidFill>
                <a:latin typeface="Calibri"/>
                <a:cs typeface="Calibri"/>
              </a:rPr>
              <a:t>of</a:t>
            </a:r>
            <a:r>
              <a:rPr sz="1800" spc="-70" dirty="0">
                <a:solidFill>
                  <a:srgbClr val="7E7E7E"/>
                </a:solidFill>
                <a:latin typeface="Calibri"/>
                <a:cs typeface="Calibri"/>
              </a:rPr>
              <a:t> </a:t>
            </a:r>
            <a:r>
              <a:rPr sz="1800" spc="-10" dirty="0">
                <a:solidFill>
                  <a:srgbClr val="7E7E7E"/>
                </a:solidFill>
                <a:latin typeface="Calibri"/>
                <a:cs typeface="Calibri"/>
              </a:rPr>
              <a:t>US$90M 	</a:t>
            </a:r>
            <a:r>
              <a:rPr sz="1800" dirty="0">
                <a:solidFill>
                  <a:srgbClr val="7E7E7E"/>
                </a:solidFill>
                <a:latin typeface="Calibri"/>
                <a:cs typeface="Calibri"/>
              </a:rPr>
              <a:t>to</a:t>
            </a:r>
            <a:r>
              <a:rPr sz="1800" spc="-55" dirty="0">
                <a:solidFill>
                  <a:srgbClr val="7E7E7E"/>
                </a:solidFill>
                <a:latin typeface="Calibri"/>
                <a:cs typeface="Calibri"/>
              </a:rPr>
              <a:t> </a:t>
            </a:r>
            <a:r>
              <a:rPr sz="1800" dirty="0">
                <a:solidFill>
                  <a:srgbClr val="7E7E7E"/>
                </a:solidFill>
                <a:latin typeface="Calibri"/>
                <a:cs typeface="Calibri"/>
              </a:rPr>
              <a:t>further</a:t>
            </a:r>
            <a:r>
              <a:rPr sz="1800" spc="-45" dirty="0">
                <a:solidFill>
                  <a:srgbClr val="7E7E7E"/>
                </a:solidFill>
                <a:latin typeface="Calibri"/>
                <a:cs typeface="Calibri"/>
              </a:rPr>
              <a:t> </a:t>
            </a:r>
            <a:r>
              <a:rPr sz="1800" dirty="0">
                <a:solidFill>
                  <a:srgbClr val="7E7E7E"/>
                </a:solidFill>
                <a:latin typeface="Calibri"/>
                <a:cs typeface="Calibri"/>
              </a:rPr>
              <a:t>enhance</a:t>
            </a:r>
            <a:r>
              <a:rPr sz="1800" spc="-35" dirty="0">
                <a:solidFill>
                  <a:srgbClr val="7E7E7E"/>
                </a:solidFill>
                <a:latin typeface="Calibri"/>
                <a:cs typeface="Calibri"/>
              </a:rPr>
              <a:t> </a:t>
            </a:r>
            <a:r>
              <a:rPr sz="1800" dirty="0">
                <a:solidFill>
                  <a:srgbClr val="7E7E7E"/>
                </a:solidFill>
                <a:latin typeface="Calibri"/>
                <a:cs typeface="Calibri"/>
              </a:rPr>
              <a:t>its</a:t>
            </a:r>
            <a:r>
              <a:rPr sz="1800" spc="-55" dirty="0">
                <a:solidFill>
                  <a:srgbClr val="7E7E7E"/>
                </a:solidFill>
                <a:latin typeface="Calibri"/>
                <a:cs typeface="Calibri"/>
              </a:rPr>
              <a:t> </a:t>
            </a:r>
            <a:r>
              <a:rPr sz="1800" dirty="0">
                <a:solidFill>
                  <a:srgbClr val="7E7E7E"/>
                </a:solidFill>
                <a:latin typeface="Calibri"/>
                <a:cs typeface="Calibri"/>
              </a:rPr>
              <a:t>product</a:t>
            </a:r>
            <a:r>
              <a:rPr sz="1800" spc="-45" dirty="0">
                <a:solidFill>
                  <a:srgbClr val="7E7E7E"/>
                </a:solidFill>
                <a:latin typeface="Calibri"/>
                <a:cs typeface="Calibri"/>
              </a:rPr>
              <a:t> </a:t>
            </a:r>
            <a:r>
              <a:rPr sz="1800" spc="-25" dirty="0">
                <a:solidFill>
                  <a:srgbClr val="7E7E7E"/>
                </a:solidFill>
                <a:latin typeface="Calibri"/>
                <a:cs typeface="Calibri"/>
              </a:rPr>
              <a:t>and 	</a:t>
            </a:r>
            <a:r>
              <a:rPr sz="1800" dirty="0">
                <a:solidFill>
                  <a:srgbClr val="7E7E7E"/>
                </a:solidFill>
                <a:latin typeface="Calibri"/>
                <a:cs typeface="Calibri"/>
              </a:rPr>
              <a:t>market</a:t>
            </a:r>
            <a:r>
              <a:rPr sz="1800" spc="-90" dirty="0">
                <a:solidFill>
                  <a:srgbClr val="7E7E7E"/>
                </a:solidFill>
                <a:latin typeface="Calibri"/>
                <a:cs typeface="Calibri"/>
              </a:rPr>
              <a:t> </a:t>
            </a:r>
            <a:r>
              <a:rPr sz="1800" spc="-10" dirty="0">
                <a:solidFill>
                  <a:srgbClr val="7E7E7E"/>
                </a:solidFill>
                <a:latin typeface="Calibri"/>
                <a:cs typeface="Calibri"/>
              </a:rPr>
              <a:t>position</a:t>
            </a:r>
            <a:endParaRPr sz="1800">
              <a:latin typeface="Calibri"/>
              <a:cs typeface="Calibri"/>
            </a:endParaRPr>
          </a:p>
          <a:p>
            <a:pPr>
              <a:lnSpc>
                <a:spcPct val="100000"/>
              </a:lnSpc>
              <a:spcBef>
                <a:spcPts val="1045"/>
              </a:spcBef>
              <a:buClr>
                <a:srgbClr val="7E7E7E"/>
              </a:buClr>
              <a:buFont typeface="Wingdings"/>
              <a:buChar char=""/>
            </a:pPr>
            <a:endParaRPr sz="1800">
              <a:latin typeface="Calibri"/>
              <a:cs typeface="Calibri"/>
            </a:endParaRPr>
          </a:p>
          <a:p>
            <a:pPr marL="226060" marR="725805" indent="-213995">
              <a:lnSpc>
                <a:spcPct val="150000"/>
              </a:lnSpc>
              <a:buFont typeface="Wingdings"/>
              <a:buChar char=""/>
              <a:tabLst>
                <a:tab pos="227329" algn="l"/>
              </a:tabLst>
            </a:pPr>
            <a:r>
              <a:rPr sz="1800" dirty="0">
                <a:solidFill>
                  <a:srgbClr val="7E7E7E"/>
                </a:solidFill>
                <a:latin typeface="Calibri"/>
                <a:cs typeface="Calibri"/>
              </a:rPr>
              <a:t>Odoo</a:t>
            </a:r>
            <a:r>
              <a:rPr sz="1800" spc="-35" dirty="0">
                <a:solidFill>
                  <a:srgbClr val="7E7E7E"/>
                </a:solidFill>
                <a:latin typeface="Calibri"/>
                <a:cs typeface="Calibri"/>
              </a:rPr>
              <a:t> </a:t>
            </a:r>
            <a:r>
              <a:rPr sz="1800" dirty="0">
                <a:solidFill>
                  <a:srgbClr val="7E7E7E"/>
                </a:solidFill>
                <a:latin typeface="Calibri"/>
                <a:cs typeface="Calibri"/>
              </a:rPr>
              <a:t>is</a:t>
            </a:r>
            <a:r>
              <a:rPr sz="1800" spc="-35" dirty="0">
                <a:solidFill>
                  <a:srgbClr val="7E7E7E"/>
                </a:solidFill>
                <a:latin typeface="Calibri"/>
                <a:cs typeface="Calibri"/>
              </a:rPr>
              <a:t> </a:t>
            </a:r>
            <a:r>
              <a:rPr sz="1800" dirty="0">
                <a:solidFill>
                  <a:srgbClr val="7E7E7E"/>
                </a:solidFill>
                <a:latin typeface="Calibri"/>
                <a:cs typeface="Calibri"/>
              </a:rPr>
              <a:t>known</a:t>
            </a:r>
            <a:r>
              <a:rPr sz="1800" spc="-30" dirty="0">
                <a:solidFill>
                  <a:srgbClr val="7E7E7E"/>
                </a:solidFill>
                <a:latin typeface="Calibri"/>
                <a:cs typeface="Calibri"/>
              </a:rPr>
              <a:t> </a:t>
            </a:r>
            <a:r>
              <a:rPr sz="1800" dirty="0">
                <a:solidFill>
                  <a:srgbClr val="7E7E7E"/>
                </a:solidFill>
                <a:latin typeface="Calibri"/>
                <a:cs typeface="Calibri"/>
              </a:rPr>
              <a:t>as</a:t>
            </a:r>
            <a:r>
              <a:rPr sz="1800" spc="-35" dirty="0">
                <a:solidFill>
                  <a:srgbClr val="7E7E7E"/>
                </a:solidFill>
                <a:latin typeface="Calibri"/>
                <a:cs typeface="Calibri"/>
              </a:rPr>
              <a:t> </a:t>
            </a:r>
            <a:r>
              <a:rPr sz="1800" spc="-10" dirty="0">
                <a:solidFill>
                  <a:srgbClr val="7E7E7E"/>
                </a:solidFill>
                <a:latin typeface="Calibri"/>
                <a:cs typeface="Calibri"/>
              </a:rPr>
              <a:t>fastest</a:t>
            </a:r>
            <a:r>
              <a:rPr sz="1800" spc="-40" dirty="0">
                <a:solidFill>
                  <a:srgbClr val="7E7E7E"/>
                </a:solidFill>
                <a:latin typeface="Calibri"/>
                <a:cs typeface="Calibri"/>
              </a:rPr>
              <a:t> </a:t>
            </a:r>
            <a:r>
              <a:rPr sz="1800" spc="-10" dirty="0">
                <a:solidFill>
                  <a:srgbClr val="7E7E7E"/>
                </a:solidFill>
                <a:latin typeface="Calibri"/>
                <a:cs typeface="Calibri"/>
              </a:rPr>
              <a:t>growing 	</a:t>
            </a:r>
            <a:r>
              <a:rPr sz="1800" dirty="0">
                <a:solidFill>
                  <a:srgbClr val="7E7E7E"/>
                </a:solidFill>
                <a:latin typeface="Calibri"/>
                <a:cs typeface="Calibri"/>
              </a:rPr>
              <a:t>business</a:t>
            </a:r>
            <a:r>
              <a:rPr sz="1800" spc="-60" dirty="0">
                <a:solidFill>
                  <a:srgbClr val="7E7E7E"/>
                </a:solidFill>
                <a:latin typeface="Calibri"/>
                <a:cs typeface="Calibri"/>
              </a:rPr>
              <a:t> </a:t>
            </a:r>
            <a:r>
              <a:rPr sz="1800" dirty="0">
                <a:solidFill>
                  <a:srgbClr val="7E7E7E"/>
                </a:solidFill>
                <a:latin typeface="Calibri"/>
                <a:cs typeface="Calibri"/>
              </a:rPr>
              <a:t>software</a:t>
            </a:r>
            <a:r>
              <a:rPr sz="1800" spc="-35" dirty="0">
                <a:solidFill>
                  <a:srgbClr val="7E7E7E"/>
                </a:solidFill>
                <a:latin typeface="Calibri"/>
                <a:cs typeface="Calibri"/>
              </a:rPr>
              <a:t> </a:t>
            </a:r>
            <a:r>
              <a:rPr sz="1800" dirty="0">
                <a:solidFill>
                  <a:srgbClr val="7E7E7E"/>
                </a:solidFill>
                <a:latin typeface="Calibri"/>
                <a:cs typeface="Calibri"/>
              </a:rPr>
              <a:t>in</a:t>
            </a:r>
            <a:r>
              <a:rPr sz="1800" spc="-40" dirty="0">
                <a:solidFill>
                  <a:srgbClr val="7E7E7E"/>
                </a:solidFill>
                <a:latin typeface="Calibri"/>
                <a:cs typeface="Calibri"/>
              </a:rPr>
              <a:t> </a:t>
            </a:r>
            <a:r>
              <a:rPr sz="1800" dirty="0">
                <a:solidFill>
                  <a:srgbClr val="7E7E7E"/>
                </a:solidFill>
                <a:latin typeface="Calibri"/>
                <a:cs typeface="Calibri"/>
              </a:rPr>
              <a:t>the</a:t>
            </a:r>
            <a:r>
              <a:rPr sz="1800" spc="-45" dirty="0">
                <a:solidFill>
                  <a:srgbClr val="7E7E7E"/>
                </a:solidFill>
                <a:latin typeface="Calibri"/>
                <a:cs typeface="Calibri"/>
              </a:rPr>
              <a:t> </a:t>
            </a:r>
            <a:r>
              <a:rPr sz="1800" spc="-10" dirty="0">
                <a:solidFill>
                  <a:srgbClr val="7E7E7E"/>
                </a:solidFill>
                <a:latin typeface="Calibri"/>
                <a:cs typeface="Calibri"/>
              </a:rPr>
              <a:t>world.</a:t>
            </a:r>
            <a:endParaRPr sz="1800">
              <a:latin typeface="Calibri"/>
              <a:cs typeface="Calibri"/>
            </a:endParaRPr>
          </a:p>
        </p:txBody>
      </p:sp>
      <p:sp>
        <p:nvSpPr>
          <p:cNvPr id="4" name="object 4"/>
          <p:cNvSpPr txBox="1">
            <a:spLocks noGrp="1"/>
          </p:cNvSpPr>
          <p:nvPr>
            <p:ph type="title"/>
          </p:nvPr>
        </p:nvSpPr>
        <p:spPr>
          <a:xfrm>
            <a:off x="417982" y="146684"/>
            <a:ext cx="3026410" cy="391160"/>
          </a:xfrm>
          <a:prstGeom prst="rect">
            <a:avLst/>
          </a:prstGeom>
        </p:spPr>
        <p:txBody>
          <a:bodyPr vert="horz" wrap="square" lIns="0" tIns="12700" rIns="0" bIns="0" rtlCol="0">
            <a:spAutoFit/>
          </a:bodyPr>
          <a:lstStyle/>
          <a:p>
            <a:pPr marL="12700">
              <a:lnSpc>
                <a:spcPct val="100000"/>
              </a:lnSpc>
              <a:spcBef>
                <a:spcPts val="100"/>
              </a:spcBef>
            </a:pPr>
            <a:r>
              <a:rPr sz="2400" spc="-95" dirty="0">
                <a:solidFill>
                  <a:srgbClr val="C00000"/>
                </a:solidFill>
              </a:rPr>
              <a:t>Why</a:t>
            </a:r>
            <a:r>
              <a:rPr sz="2400" spc="-85" dirty="0">
                <a:solidFill>
                  <a:srgbClr val="C00000"/>
                </a:solidFill>
              </a:rPr>
              <a:t> </a:t>
            </a:r>
            <a:r>
              <a:rPr sz="2400" spc="-150" dirty="0">
                <a:solidFill>
                  <a:srgbClr val="C00000"/>
                </a:solidFill>
              </a:rPr>
              <a:t>select</a:t>
            </a:r>
            <a:r>
              <a:rPr sz="2400" spc="-80" dirty="0">
                <a:solidFill>
                  <a:srgbClr val="C00000"/>
                </a:solidFill>
              </a:rPr>
              <a:t> </a:t>
            </a:r>
            <a:r>
              <a:rPr sz="2400" spc="-85" dirty="0">
                <a:solidFill>
                  <a:srgbClr val="C00000"/>
                </a:solidFill>
              </a:rPr>
              <a:t>Odoo</a:t>
            </a:r>
            <a:r>
              <a:rPr sz="2400" spc="-105" dirty="0">
                <a:solidFill>
                  <a:srgbClr val="C00000"/>
                </a:solidFill>
              </a:rPr>
              <a:t> </a:t>
            </a:r>
            <a:r>
              <a:rPr sz="2400" spc="-80" dirty="0">
                <a:solidFill>
                  <a:srgbClr val="C00000"/>
                </a:solidFill>
              </a:rPr>
              <a:t>ERP</a:t>
            </a:r>
            <a:endParaRPr sz="2400"/>
          </a:p>
        </p:txBody>
      </p:sp>
      <p:sp>
        <p:nvSpPr>
          <p:cNvPr id="5" name="object 5"/>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6" name="object 6"/>
          <p:cNvPicPr/>
          <p:nvPr/>
        </p:nvPicPr>
        <p:blipFill>
          <a:blip r:embed="rId2" cstate="print"/>
          <a:stretch>
            <a:fillRect/>
          </a:stretch>
        </p:blipFill>
        <p:spPr>
          <a:xfrm>
            <a:off x="6470804" y="211448"/>
            <a:ext cx="2402986" cy="466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5558" y="1110741"/>
            <a:ext cx="5907405" cy="848994"/>
          </a:xfrm>
          <a:prstGeom prst="rect">
            <a:avLst/>
          </a:prstGeom>
        </p:spPr>
        <p:txBody>
          <a:bodyPr vert="horz" wrap="square" lIns="0" tIns="12700" rIns="0" bIns="0" rtlCol="0">
            <a:spAutoFit/>
          </a:bodyPr>
          <a:lstStyle/>
          <a:p>
            <a:pPr marL="12700" marR="5080">
              <a:lnSpc>
                <a:spcPct val="100000"/>
              </a:lnSpc>
              <a:spcBef>
                <a:spcPts val="100"/>
              </a:spcBef>
            </a:pPr>
            <a:r>
              <a:rPr sz="1800" b="0" dirty="0">
                <a:solidFill>
                  <a:srgbClr val="7E7E7E"/>
                </a:solidFill>
                <a:latin typeface="Calibri"/>
                <a:cs typeface="Calibri"/>
              </a:rPr>
              <a:t>With</a:t>
            </a:r>
            <a:r>
              <a:rPr sz="1800" b="0" spc="-30" dirty="0">
                <a:solidFill>
                  <a:srgbClr val="7E7E7E"/>
                </a:solidFill>
                <a:latin typeface="Calibri"/>
                <a:cs typeface="Calibri"/>
              </a:rPr>
              <a:t> </a:t>
            </a:r>
            <a:r>
              <a:rPr sz="1800" b="0" dirty="0">
                <a:solidFill>
                  <a:srgbClr val="7E7E7E"/>
                </a:solidFill>
                <a:latin typeface="Calibri"/>
                <a:cs typeface="Calibri"/>
              </a:rPr>
              <a:t>our</a:t>
            </a:r>
            <a:r>
              <a:rPr sz="1800" b="0" spc="-35" dirty="0">
                <a:solidFill>
                  <a:srgbClr val="7E7E7E"/>
                </a:solidFill>
                <a:latin typeface="Calibri"/>
                <a:cs typeface="Calibri"/>
              </a:rPr>
              <a:t> </a:t>
            </a:r>
            <a:r>
              <a:rPr sz="1800" b="0" dirty="0">
                <a:solidFill>
                  <a:srgbClr val="7E7E7E"/>
                </a:solidFill>
                <a:latin typeface="Calibri"/>
                <a:cs typeface="Calibri"/>
              </a:rPr>
              <a:t>smart,</a:t>
            </a:r>
            <a:r>
              <a:rPr sz="1800" b="0" spc="-45" dirty="0">
                <a:solidFill>
                  <a:srgbClr val="7E7E7E"/>
                </a:solidFill>
                <a:latin typeface="Calibri"/>
                <a:cs typeface="Calibri"/>
              </a:rPr>
              <a:t> </a:t>
            </a:r>
            <a:r>
              <a:rPr sz="1800" b="0" spc="-10" dirty="0">
                <a:solidFill>
                  <a:srgbClr val="7E7E7E"/>
                </a:solidFill>
                <a:latin typeface="Calibri"/>
                <a:cs typeface="Calibri"/>
              </a:rPr>
              <a:t>client-</a:t>
            </a:r>
            <a:r>
              <a:rPr sz="1800" b="0" dirty="0">
                <a:solidFill>
                  <a:srgbClr val="7E7E7E"/>
                </a:solidFill>
                <a:latin typeface="Calibri"/>
                <a:cs typeface="Calibri"/>
              </a:rPr>
              <a:t>tailored solutions,</a:t>
            </a:r>
            <a:r>
              <a:rPr sz="1800" b="0" spc="-35" dirty="0">
                <a:solidFill>
                  <a:srgbClr val="7E7E7E"/>
                </a:solidFill>
                <a:latin typeface="Calibri"/>
                <a:cs typeface="Calibri"/>
              </a:rPr>
              <a:t> </a:t>
            </a:r>
            <a:r>
              <a:rPr sz="1800" b="0" dirty="0">
                <a:solidFill>
                  <a:srgbClr val="7E7E7E"/>
                </a:solidFill>
                <a:latin typeface="Calibri"/>
                <a:cs typeface="Calibri"/>
              </a:rPr>
              <a:t>we</a:t>
            </a:r>
            <a:r>
              <a:rPr sz="1800" b="0" spc="-35" dirty="0">
                <a:solidFill>
                  <a:srgbClr val="7E7E7E"/>
                </a:solidFill>
                <a:latin typeface="Calibri"/>
                <a:cs typeface="Calibri"/>
              </a:rPr>
              <a:t> </a:t>
            </a:r>
            <a:r>
              <a:rPr sz="1800" b="0" dirty="0">
                <a:solidFill>
                  <a:srgbClr val="7E7E7E"/>
                </a:solidFill>
                <a:latin typeface="Calibri"/>
                <a:cs typeface="Calibri"/>
              </a:rPr>
              <a:t>aim</a:t>
            </a:r>
            <a:r>
              <a:rPr sz="1800" b="0" spc="-40" dirty="0">
                <a:solidFill>
                  <a:srgbClr val="7E7E7E"/>
                </a:solidFill>
                <a:latin typeface="Calibri"/>
                <a:cs typeface="Calibri"/>
              </a:rPr>
              <a:t> </a:t>
            </a:r>
            <a:r>
              <a:rPr sz="1800" b="0" dirty="0">
                <a:solidFill>
                  <a:srgbClr val="7E7E7E"/>
                </a:solidFill>
                <a:latin typeface="Calibri"/>
                <a:cs typeface="Calibri"/>
              </a:rPr>
              <a:t>to</a:t>
            </a:r>
            <a:r>
              <a:rPr sz="1800" b="0" spc="-45" dirty="0">
                <a:solidFill>
                  <a:srgbClr val="7E7E7E"/>
                </a:solidFill>
                <a:latin typeface="Calibri"/>
                <a:cs typeface="Calibri"/>
              </a:rPr>
              <a:t> </a:t>
            </a:r>
            <a:r>
              <a:rPr sz="1800" b="0" dirty="0">
                <a:solidFill>
                  <a:srgbClr val="7E7E7E"/>
                </a:solidFill>
                <a:latin typeface="Calibri"/>
                <a:cs typeface="Calibri"/>
              </a:rPr>
              <a:t>address</a:t>
            </a:r>
            <a:r>
              <a:rPr sz="1800" b="0" spc="-35" dirty="0">
                <a:solidFill>
                  <a:srgbClr val="7E7E7E"/>
                </a:solidFill>
                <a:latin typeface="Calibri"/>
                <a:cs typeface="Calibri"/>
              </a:rPr>
              <a:t> </a:t>
            </a:r>
            <a:r>
              <a:rPr sz="1800" b="0" spc="-25" dirty="0">
                <a:solidFill>
                  <a:srgbClr val="7E7E7E"/>
                </a:solidFill>
                <a:latin typeface="Calibri"/>
                <a:cs typeface="Calibri"/>
              </a:rPr>
              <a:t>the </a:t>
            </a:r>
            <a:r>
              <a:rPr sz="1800" b="0" dirty="0">
                <a:solidFill>
                  <a:srgbClr val="7E7E7E"/>
                </a:solidFill>
                <a:latin typeface="Calibri"/>
                <a:cs typeface="Calibri"/>
              </a:rPr>
              <a:t>multitude</a:t>
            </a:r>
            <a:r>
              <a:rPr sz="1800" b="0" spc="-50" dirty="0">
                <a:solidFill>
                  <a:srgbClr val="7E7E7E"/>
                </a:solidFill>
                <a:latin typeface="Calibri"/>
                <a:cs typeface="Calibri"/>
              </a:rPr>
              <a:t> </a:t>
            </a:r>
            <a:r>
              <a:rPr sz="1800" b="0" dirty="0">
                <a:solidFill>
                  <a:srgbClr val="7E7E7E"/>
                </a:solidFill>
                <a:latin typeface="Calibri"/>
                <a:cs typeface="Calibri"/>
              </a:rPr>
              <a:t>of</a:t>
            </a:r>
            <a:r>
              <a:rPr sz="1800" b="0" spc="-50" dirty="0">
                <a:solidFill>
                  <a:srgbClr val="7E7E7E"/>
                </a:solidFill>
                <a:latin typeface="Calibri"/>
                <a:cs typeface="Calibri"/>
              </a:rPr>
              <a:t> </a:t>
            </a:r>
            <a:r>
              <a:rPr sz="1800" b="0" dirty="0">
                <a:solidFill>
                  <a:srgbClr val="7E7E7E"/>
                </a:solidFill>
                <a:latin typeface="Calibri"/>
                <a:cs typeface="Calibri"/>
              </a:rPr>
              <a:t>challenges</a:t>
            </a:r>
            <a:r>
              <a:rPr sz="1800" b="0" spc="-45" dirty="0">
                <a:solidFill>
                  <a:srgbClr val="7E7E7E"/>
                </a:solidFill>
                <a:latin typeface="Calibri"/>
                <a:cs typeface="Calibri"/>
              </a:rPr>
              <a:t> </a:t>
            </a:r>
            <a:r>
              <a:rPr sz="1800" b="0" dirty="0">
                <a:solidFill>
                  <a:srgbClr val="7E7E7E"/>
                </a:solidFill>
                <a:latin typeface="Calibri"/>
                <a:cs typeface="Calibri"/>
              </a:rPr>
              <a:t>for</a:t>
            </a:r>
            <a:r>
              <a:rPr sz="1800" b="0" spc="-60" dirty="0">
                <a:solidFill>
                  <a:srgbClr val="7E7E7E"/>
                </a:solidFill>
                <a:latin typeface="Calibri"/>
                <a:cs typeface="Calibri"/>
              </a:rPr>
              <a:t> </a:t>
            </a:r>
            <a:r>
              <a:rPr sz="1800" b="0" dirty="0">
                <a:solidFill>
                  <a:srgbClr val="7E7E7E"/>
                </a:solidFill>
                <a:latin typeface="Calibri"/>
                <a:cs typeface="Calibri"/>
              </a:rPr>
              <a:t>our</a:t>
            </a:r>
            <a:r>
              <a:rPr sz="1800" b="0" spc="-55" dirty="0">
                <a:solidFill>
                  <a:srgbClr val="7E7E7E"/>
                </a:solidFill>
                <a:latin typeface="Calibri"/>
                <a:cs typeface="Calibri"/>
              </a:rPr>
              <a:t> </a:t>
            </a:r>
            <a:r>
              <a:rPr sz="1800" b="0" dirty="0">
                <a:solidFill>
                  <a:srgbClr val="7E7E7E"/>
                </a:solidFill>
                <a:latin typeface="Calibri"/>
                <a:cs typeface="Calibri"/>
              </a:rPr>
              <a:t>clients,</a:t>
            </a:r>
            <a:r>
              <a:rPr sz="1800" b="0" spc="-55" dirty="0">
                <a:solidFill>
                  <a:srgbClr val="7E7E7E"/>
                </a:solidFill>
                <a:latin typeface="Calibri"/>
                <a:cs typeface="Calibri"/>
              </a:rPr>
              <a:t> </a:t>
            </a:r>
            <a:r>
              <a:rPr sz="1800" b="0" dirty="0">
                <a:solidFill>
                  <a:srgbClr val="7E7E7E"/>
                </a:solidFill>
                <a:latin typeface="Calibri"/>
                <a:cs typeface="Calibri"/>
              </a:rPr>
              <a:t>stemming</a:t>
            </a:r>
            <a:r>
              <a:rPr sz="1800" b="0" spc="-55" dirty="0">
                <a:solidFill>
                  <a:srgbClr val="7E7E7E"/>
                </a:solidFill>
                <a:latin typeface="Calibri"/>
                <a:cs typeface="Calibri"/>
              </a:rPr>
              <a:t> </a:t>
            </a:r>
            <a:r>
              <a:rPr sz="1800" b="0" spc="-20" dirty="0">
                <a:solidFill>
                  <a:srgbClr val="7E7E7E"/>
                </a:solidFill>
                <a:latin typeface="Calibri"/>
                <a:cs typeface="Calibri"/>
              </a:rPr>
              <a:t>from </a:t>
            </a:r>
            <a:r>
              <a:rPr sz="1800" b="0" dirty="0">
                <a:solidFill>
                  <a:srgbClr val="7E7E7E"/>
                </a:solidFill>
                <a:latin typeface="Calibri"/>
                <a:cs typeface="Calibri"/>
              </a:rPr>
              <a:t>outdated,</a:t>
            </a:r>
            <a:r>
              <a:rPr sz="1800" b="0" spc="-30" dirty="0">
                <a:solidFill>
                  <a:srgbClr val="7E7E7E"/>
                </a:solidFill>
                <a:latin typeface="Calibri"/>
                <a:cs typeface="Calibri"/>
              </a:rPr>
              <a:t> </a:t>
            </a:r>
            <a:r>
              <a:rPr sz="1800" b="0" spc="-10" dirty="0">
                <a:solidFill>
                  <a:srgbClr val="7E7E7E"/>
                </a:solidFill>
                <a:latin typeface="Calibri"/>
                <a:cs typeface="Calibri"/>
              </a:rPr>
              <a:t>unsupported,</a:t>
            </a:r>
            <a:r>
              <a:rPr sz="1800" b="0" spc="-30" dirty="0">
                <a:solidFill>
                  <a:srgbClr val="7E7E7E"/>
                </a:solidFill>
                <a:latin typeface="Calibri"/>
                <a:cs typeface="Calibri"/>
              </a:rPr>
              <a:t> </a:t>
            </a:r>
            <a:r>
              <a:rPr sz="1800" b="0" dirty="0">
                <a:solidFill>
                  <a:srgbClr val="7E7E7E"/>
                </a:solidFill>
                <a:latin typeface="Calibri"/>
                <a:cs typeface="Calibri"/>
              </a:rPr>
              <a:t>and</a:t>
            </a:r>
            <a:r>
              <a:rPr sz="1800" b="0" spc="-50" dirty="0">
                <a:solidFill>
                  <a:srgbClr val="7E7E7E"/>
                </a:solidFill>
                <a:latin typeface="Calibri"/>
                <a:cs typeface="Calibri"/>
              </a:rPr>
              <a:t> </a:t>
            </a:r>
            <a:r>
              <a:rPr sz="1800" b="0" dirty="0">
                <a:solidFill>
                  <a:srgbClr val="7E7E7E"/>
                </a:solidFill>
                <a:latin typeface="Calibri"/>
                <a:cs typeface="Calibri"/>
              </a:rPr>
              <a:t>inefficient</a:t>
            </a:r>
            <a:r>
              <a:rPr sz="1800" b="0" spc="-40" dirty="0">
                <a:solidFill>
                  <a:srgbClr val="7E7E7E"/>
                </a:solidFill>
                <a:latin typeface="Calibri"/>
                <a:cs typeface="Calibri"/>
              </a:rPr>
              <a:t> </a:t>
            </a:r>
            <a:r>
              <a:rPr sz="1800" b="0" dirty="0">
                <a:solidFill>
                  <a:srgbClr val="7E7E7E"/>
                </a:solidFill>
                <a:latin typeface="Calibri"/>
                <a:cs typeface="Calibri"/>
              </a:rPr>
              <a:t>IT</a:t>
            </a:r>
            <a:r>
              <a:rPr sz="1800" b="0" spc="-50" dirty="0">
                <a:solidFill>
                  <a:srgbClr val="7E7E7E"/>
                </a:solidFill>
                <a:latin typeface="Calibri"/>
                <a:cs typeface="Calibri"/>
              </a:rPr>
              <a:t> </a:t>
            </a:r>
            <a:r>
              <a:rPr sz="1800" b="0" dirty="0">
                <a:solidFill>
                  <a:srgbClr val="7E7E7E"/>
                </a:solidFill>
                <a:latin typeface="Calibri"/>
                <a:cs typeface="Calibri"/>
              </a:rPr>
              <a:t>or</a:t>
            </a:r>
            <a:r>
              <a:rPr sz="1800" b="0" spc="-50" dirty="0">
                <a:solidFill>
                  <a:srgbClr val="7E7E7E"/>
                </a:solidFill>
                <a:latin typeface="Calibri"/>
                <a:cs typeface="Calibri"/>
              </a:rPr>
              <a:t> </a:t>
            </a:r>
            <a:r>
              <a:rPr sz="1800" b="0" dirty="0">
                <a:solidFill>
                  <a:srgbClr val="7E7E7E"/>
                </a:solidFill>
                <a:latin typeface="Calibri"/>
                <a:cs typeface="Calibri"/>
              </a:rPr>
              <a:t>manual</a:t>
            </a:r>
            <a:r>
              <a:rPr sz="1800" b="0" spc="-35" dirty="0">
                <a:solidFill>
                  <a:srgbClr val="7E7E7E"/>
                </a:solidFill>
                <a:latin typeface="Calibri"/>
                <a:cs typeface="Calibri"/>
              </a:rPr>
              <a:t> </a:t>
            </a:r>
            <a:r>
              <a:rPr sz="1800" b="0" spc="-10" dirty="0">
                <a:solidFill>
                  <a:srgbClr val="7E7E7E"/>
                </a:solidFill>
                <a:latin typeface="Calibri"/>
                <a:cs typeface="Calibri"/>
              </a:rPr>
              <a:t>systems.</a:t>
            </a:r>
            <a:endParaRPr sz="1800">
              <a:latin typeface="Calibri"/>
              <a:cs typeface="Calibri"/>
            </a:endParaRPr>
          </a:p>
        </p:txBody>
      </p:sp>
      <p:sp>
        <p:nvSpPr>
          <p:cNvPr id="3" name="object 3"/>
          <p:cNvSpPr txBox="1"/>
          <p:nvPr/>
        </p:nvSpPr>
        <p:spPr>
          <a:xfrm>
            <a:off x="3075558" y="2211450"/>
            <a:ext cx="5768340" cy="75692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1.</a:t>
            </a:r>
            <a:r>
              <a:rPr sz="1600" b="1" spc="-30" dirty="0">
                <a:solidFill>
                  <a:srgbClr val="3C7892"/>
                </a:solidFill>
                <a:latin typeface="Calibri"/>
                <a:cs typeface="Calibri"/>
              </a:rPr>
              <a:t> </a:t>
            </a:r>
            <a:r>
              <a:rPr sz="1600" b="1" dirty="0">
                <a:solidFill>
                  <a:srgbClr val="3C7892"/>
                </a:solidFill>
                <a:latin typeface="Calibri"/>
                <a:cs typeface="Calibri"/>
              </a:rPr>
              <a:t>Manual</a:t>
            </a:r>
            <a:r>
              <a:rPr sz="1600" b="1" spc="-20" dirty="0">
                <a:solidFill>
                  <a:srgbClr val="3C7892"/>
                </a:solidFill>
                <a:latin typeface="Calibri"/>
                <a:cs typeface="Calibri"/>
              </a:rPr>
              <a:t> </a:t>
            </a:r>
            <a:r>
              <a:rPr sz="1600" b="1" dirty="0">
                <a:solidFill>
                  <a:srgbClr val="3C7892"/>
                </a:solidFill>
                <a:latin typeface="Calibri"/>
                <a:cs typeface="Calibri"/>
              </a:rPr>
              <a:t>Processes:</a:t>
            </a:r>
            <a:r>
              <a:rPr sz="1600" b="1" spc="-10" dirty="0">
                <a:solidFill>
                  <a:srgbClr val="3C7892"/>
                </a:solidFill>
                <a:latin typeface="Calibri"/>
                <a:cs typeface="Calibri"/>
              </a:rPr>
              <a:t> </a:t>
            </a:r>
            <a:r>
              <a:rPr sz="1600" dirty="0">
                <a:solidFill>
                  <a:srgbClr val="7E7E7E"/>
                </a:solidFill>
                <a:latin typeface="Calibri"/>
                <a:cs typeface="Calibri"/>
              </a:rPr>
              <a:t>Often</a:t>
            </a:r>
            <a:r>
              <a:rPr sz="1600" spc="-30" dirty="0">
                <a:solidFill>
                  <a:srgbClr val="7E7E7E"/>
                </a:solidFill>
                <a:latin typeface="Calibri"/>
                <a:cs typeface="Calibri"/>
              </a:rPr>
              <a:t> </a:t>
            </a:r>
            <a:r>
              <a:rPr sz="1600" dirty="0">
                <a:solidFill>
                  <a:srgbClr val="7E7E7E"/>
                </a:solidFill>
                <a:latin typeface="Calibri"/>
                <a:cs typeface="Calibri"/>
              </a:rPr>
              <a:t>our</a:t>
            </a:r>
            <a:r>
              <a:rPr sz="1600" spc="-15" dirty="0">
                <a:solidFill>
                  <a:srgbClr val="7E7E7E"/>
                </a:solidFill>
                <a:latin typeface="Calibri"/>
                <a:cs typeface="Calibri"/>
              </a:rPr>
              <a:t> </a:t>
            </a:r>
            <a:r>
              <a:rPr sz="1600" spc="-10" dirty="0">
                <a:solidFill>
                  <a:srgbClr val="7E7E7E"/>
                </a:solidFill>
                <a:latin typeface="Calibri"/>
                <a:cs typeface="Calibri"/>
              </a:rPr>
              <a:t>prospective</a:t>
            </a:r>
            <a:r>
              <a:rPr sz="1600" spc="-15" dirty="0">
                <a:solidFill>
                  <a:srgbClr val="7E7E7E"/>
                </a:solidFill>
                <a:latin typeface="Calibri"/>
                <a:cs typeface="Calibri"/>
              </a:rPr>
              <a:t> </a:t>
            </a:r>
            <a:r>
              <a:rPr sz="1600" dirty="0">
                <a:solidFill>
                  <a:srgbClr val="7E7E7E"/>
                </a:solidFill>
                <a:latin typeface="Calibri"/>
                <a:cs typeface="Calibri"/>
              </a:rPr>
              <a:t>clients</a:t>
            </a:r>
            <a:r>
              <a:rPr sz="1600" spc="295" dirty="0">
                <a:solidFill>
                  <a:srgbClr val="7E7E7E"/>
                </a:solidFill>
                <a:latin typeface="Calibri"/>
                <a:cs typeface="Calibri"/>
              </a:rPr>
              <a:t> </a:t>
            </a:r>
            <a:r>
              <a:rPr sz="1600" dirty="0">
                <a:solidFill>
                  <a:srgbClr val="7E7E7E"/>
                </a:solidFill>
                <a:latin typeface="Calibri"/>
                <a:cs typeface="Calibri"/>
              </a:rPr>
              <a:t>manage</a:t>
            </a:r>
            <a:r>
              <a:rPr sz="1600" spc="-30" dirty="0">
                <a:solidFill>
                  <a:srgbClr val="7E7E7E"/>
                </a:solidFill>
                <a:latin typeface="Calibri"/>
                <a:cs typeface="Calibri"/>
              </a:rPr>
              <a:t> </a:t>
            </a:r>
            <a:r>
              <a:rPr sz="1600" spc="-10" dirty="0">
                <a:solidFill>
                  <a:srgbClr val="7E7E7E"/>
                </a:solidFill>
                <a:latin typeface="Calibri"/>
                <a:cs typeface="Calibri"/>
              </a:rPr>
              <a:t>various </a:t>
            </a:r>
            <a:r>
              <a:rPr sz="1600" dirty="0">
                <a:solidFill>
                  <a:srgbClr val="7E7E7E"/>
                </a:solidFill>
                <a:latin typeface="Calibri"/>
                <a:cs typeface="Calibri"/>
              </a:rPr>
              <a:t>aspects</a:t>
            </a:r>
            <a:r>
              <a:rPr sz="1600" spc="-25" dirty="0">
                <a:solidFill>
                  <a:srgbClr val="7E7E7E"/>
                </a:solidFill>
                <a:latin typeface="Calibri"/>
                <a:cs typeface="Calibri"/>
              </a:rPr>
              <a:t> </a:t>
            </a:r>
            <a:r>
              <a:rPr sz="1600" dirty="0">
                <a:solidFill>
                  <a:srgbClr val="7E7E7E"/>
                </a:solidFill>
                <a:latin typeface="Calibri"/>
                <a:cs typeface="Calibri"/>
              </a:rPr>
              <a:t>of</a:t>
            </a:r>
            <a:r>
              <a:rPr sz="1600" spc="-5" dirty="0">
                <a:solidFill>
                  <a:srgbClr val="7E7E7E"/>
                </a:solidFill>
                <a:latin typeface="Calibri"/>
                <a:cs typeface="Calibri"/>
              </a:rPr>
              <a:t> </a:t>
            </a:r>
            <a:r>
              <a:rPr sz="1600" dirty="0">
                <a:solidFill>
                  <a:srgbClr val="7E7E7E"/>
                </a:solidFill>
                <a:latin typeface="Calibri"/>
                <a:cs typeface="Calibri"/>
              </a:rPr>
              <a:t>their</a:t>
            </a:r>
            <a:r>
              <a:rPr sz="1600" spc="-10" dirty="0">
                <a:solidFill>
                  <a:srgbClr val="7E7E7E"/>
                </a:solidFill>
                <a:latin typeface="Calibri"/>
                <a:cs typeface="Calibri"/>
              </a:rPr>
              <a:t> operations</a:t>
            </a:r>
            <a:r>
              <a:rPr sz="1600" spc="-5" dirty="0">
                <a:solidFill>
                  <a:srgbClr val="7E7E7E"/>
                </a:solidFill>
                <a:latin typeface="Calibri"/>
                <a:cs typeface="Calibri"/>
              </a:rPr>
              <a:t> </a:t>
            </a:r>
            <a:r>
              <a:rPr sz="1600" spc="-10" dirty="0">
                <a:solidFill>
                  <a:srgbClr val="7E7E7E"/>
                </a:solidFill>
                <a:latin typeface="Calibri"/>
                <a:cs typeface="Calibri"/>
              </a:rPr>
              <a:t>manually,</a:t>
            </a:r>
            <a:r>
              <a:rPr sz="1600" spc="-45" dirty="0">
                <a:solidFill>
                  <a:srgbClr val="7E7E7E"/>
                </a:solidFill>
                <a:latin typeface="Calibri"/>
                <a:cs typeface="Calibri"/>
              </a:rPr>
              <a:t> </a:t>
            </a:r>
            <a:r>
              <a:rPr sz="1600" dirty="0">
                <a:solidFill>
                  <a:srgbClr val="7E7E7E"/>
                </a:solidFill>
                <a:latin typeface="Calibri"/>
                <a:cs typeface="Calibri"/>
              </a:rPr>
              <a:t>leading</a:t>
            </a:r>
            <a:r>
              <a:rPr sz="1600" spc="-35" dirty="0">
                <a:solidFill>
                  <a:srgbClr val="7E7E7E"/>
                </a:solidFill>
                <a:latin typeface="Calibri"/>
                <a:cs typeface="Calibri"/>
              </a:rPr>
              <a:t> </a:t>
            </a:r>
            <a:r>
              <a:rPr sz="1600" dirty="0">
                <a:solidFill>
                  <a:srgbClr val="7E7E7E"/>
                </a:solidFill>
                <a:latin typeface="Calibri"/>
                <a:cs typeface="Calibri"/>
              </a:rPr>
              <a:t>to</a:t>
            </a:r>
            <a:r>
              <a:rPr sz="1600" spc="-15" dirty="0">
                <a:solidFill>
                  <a:srgbClr val="7E7E7E"/>
                </a:solidFill>
                <a:latin typeface="Calibri"/>
                <a:cs typeface="Calibri"/>
              </a:rPr>
              <a:t> </a:t>
            </a:r>
            <a:r>
              <a:rPr sz="1600" spc="-10" dirty="0">
                <a:solidFill>
                  <a:srgbClr val="7E7E7E"/>
                </a:solidFill>
                <a:latin typeface="Calibri"/>
                <a:cs typeface="Calibri"/>
              </a:rPr>
              <a:t>time-consuming</a:t>
            </a:r>
            <a:r>
              <a:rPr sz="1600" spc="-25" dirty="0">
                <a:solidFill>
                  <a:srgbClr val="7E7E7E"/>
                </a:solidFill>
                <a:latin typeface="Calibri"/>
                <a:cs typeface="Calibri"/>
              </a:rPr>
              <a:t> </a:t>
            </a:r>
            <a:r>
              <a:rPr sz="1600" spc="-10" dirty="0">
                <a:solidFill>
                  <a:srgbClr val="7E7E7E"/>
                </a:solidFill>
                <a:latin typeface="Calibri"/>
                <a:cs typeface="Calibri"/>
              </a:rPr>
              <a:t>tasks </a:t>
            </a:r>
            <a:r>
              <a:rPr sz="1600" dirty="0">
                <a:solidFill>
                  <a:srgbClr val="7E7E7E"/>
                </a:solidFill>
                <a:latin typeface="Calibri"/>
                <a:cs typeface="Calibri"/>
              </a:rPr>
              <a:t>and</a:t>
            </a:r>
            <a:r>
              <a:rPr sz="1600" spc="-55" dirty="0">
                <a:solidFill>
                  <a:srgbClr val="7E7E7E"/>
                </a:solidFill>
                <a:latin typeface="Calibri"/>
                <a:cs typeface="Calibri"/>
              </a:rPr>
              <a:t> </a:t>
            </a:r>
            <a:r>
              <a:rPr sz="1600" dirty="0">
                <a:solidFill>
                  <a:srgbClr val="7E7E7E"/>
                </a:solidFill>
                <a:latin typeface="Calibri"/>
                <a:cs typeface="Calibri"/>
              </a:rPr>
              <a:t>potential</a:t>
            </a:r>
            <a:r>
              <a:rPr sz="1600" spc="-60" dirty="0">
                <a:solidFill>
                  <a:srgbClr val="7E7E7E"/>
                </a:solidFill>
                <a:latin typeface="Calibri"/>
                <a:cs typeface="Calibri"/>
              </a:rPr>
              <a:t> </a:t>
            </a:r>
            <a:r>
              <a:rPr sz="1600" spc="-10" dirty="0">
                <a:solidFill>
                  <a:srgbClr val="7E7E7E"/>
                </a:solidFill>
                <a:latin typeface="Calibri"/>
                <a:cs typeface="Calibri"/>
              </a:rPr>
              <a:t>errors.</a:t>
            </a:r>
            <a:endParaRPr sz="1600">
              <a:latin typeface="Calibri"/>
              <a:cs typeface="Calibri"/>
            </a:endParaRPr>
          </a:p>
        </p:txBody>
      </p:sp>
      <p:sp>
        <p:nvSpPr>
          <p:cNvPr id="4" name="object 4"/>
          <p:cNvSpPr txBox="1"/>
          <p:nvPr/>
        </p:nvSpPr>
        <p:spPr>
          <a:xfrm>
            <a:off x="3075558" y="3187064"/>
            <a:ext cx="5730875" cy="1732280"/>
          </a:xfrm>
          <a:prstGeom prst="rect">
            <a:avLst/>
          </a:prstGeom>
        </p:spPr>
        <p:txBody>
          <a:bodyPr vert="horz" wrap="square" lIns="0" tIns="12065" rIns="0" bIns="0" rtlCol="0">
            <a:spAutoFit/>
          </a:bodyPr>
          <a:lstStyle/>
          <a:p>
            <a:pPr marL="12700" marR="5080" indent="201930">
              <a:lnSpc>
                <a:spcPct val="100000"/>
              </a:lnSpc>
              <a:spcBef>
                <a:spcPts val="95"/>
              </a:spcBef>
              <a:buAutoNum type="arabicPeriod" startAt="2"/>
              <a:tabLst>
                <a:tab pos="214629" algn="l"/>
              </a:tabLst>
            </a:pPr>
            <a:r>
              <a:rPr sz="1600" b="1" dirty="0">
                <a:solidFill>
                  <a:srgbClr val="3C7892"/>
                </a:solidFill>
                <a:latin typeface="Calibri"/>
                <a:cs typeface="Calibri"/>
              </a:rPr>
              <a:t>Data</a:t>
            </a:r>
            <a:r>
              <a:rPr sz="1600" b="1" spc="-50" dirty="0">
                <a:solidFill>
                  <a:srgbClr val="3C7892"/>
                </a:solidFill>
                <a:latin typeface="Calibri"/>
                <a:cs typeface="Calibri"/>
              </a:rPr>
              <a:t> </a:t>
            </a:r>
            <a:r>
              <a:rPr sz="1600" b="1" dirty="0">
                <a:solidFill>
                  <a:srgbClr val="3C7892"/>
                </a:solidFill>
                <a:latin typeface="Calibri"/>
                <a:cs typeface="Calibri"/>
              </a:rPr>
              <a:t>Discrepancies:</a:t>
            </a:r>
            <a:r>
              <a:rPr sz="1600" b="1" spc="-25" dirty="0">
                <a:solidFill>
                  <a:srgbClr val="3C7892"/>
                </a:solidFill>
                <a:latin typeface="Calibri"/>
                <a:cs typeface="Calibri"/>
              </a:rPr>
              <a:t> </a:t>
            </a:r>
            <a:r>
              <a:rPr sz="1600" dirty="0">
                <a:solidFill>
                  <a:srgbClr val="7E7E7E"/>
                </a:solidFill>
                <a:latin typeface="Calibri"/>
                <a:cs typeface="Calibri"/>
              </a:rPr>
              <a:t>Using</a:t>
            </a:r>
            <a:r>
              <a:rPr sz="1600" spc="-50" dirty="0">
                <a:solidFill>
                  <a:srgbClr val="7E7E7E"/>
                </a:solidFill>
                <a:latin typeface="Calibri"/>
                <a:cs typeface="Calibri"/>
              </a:rPr>
              <a:t> </a:t>
            </a:r>
            <a:r>
              <a:rPr sz="1600" dirty="0">
                <a:solidFill>
                  <a:srgbClr val="7E7E7E"/>
                </a:solidFill>
                <a:latin typeface="Calibri"/>
                <a:cs typeface="Calibri"/>
              </a:rPr>
              <a:t>multiple</a:t>
            </a:r>
            <a:r>
              <a:rPr sz="1600" spc="-65" dirty="0">
                <a:solidFill>
                  <a:srgbClr val="7E7E7E"/>
                </a:solidFill>
                <a:latin typeface="Calibri"/>
                <a:cs typeface="Calibri"/>
              </a:rPr>
              <a:t> </a:t>
            </a:r>
            <a:r>
              <a:rPr sz="1600" spc="-10" dirty="0">
                <a:solidFill>
                  <a:srgbClr val="7E7E7E"/>
                </a:solidFill>
                <a:latin typeface="Calibri"/>
                <a:cs typeface="Calibri"/>
              </a:rPr>
              <a:t>spreadsheets</a:t>
            </a:r>
            <a:r>
              <a:rPr sz="1600" spc="-15" dirty="0">
                <a:solidFill>
                  <a:srgbClr val="7E7E7E"/>
                </a:solidFill>
                <a:latin typeface="Calibri"/>
                <a:cs typeface="Calibri"/>
              </a:rPr>
              <a:t> </a:t>
            </a:r>
            <a:r>
              <a:rPr sz="1600" dirty="0">
                <a:solidFill>
                  <a:srgbClr val="7E7E7E"/>
                </a:solidFill>
                <a:latin typeface="Calibri"/>
                <a:cs typeface="Calibri"/>
              </a:rPr>
              <a:t>for</a:t>
            </a:r>
            <a:r>
              <a:rPr sz="1600" spc="-30" dirty="0">
                <a:solidFill>
                  <a:srgbClr val="7E7E7E"/>
                </a:solidFill>
                <a:latin typeface="Calibri"/>
                <a:cs typeface="Calibri"/>
              </a:rPr>
              <a:t> </a:t>
            </a:r>
            <a:r>
              <a:rPr sz="1600" spc="-10" dirty="0">
                <a:solidFill>
                  <a:srgbClr val="7E7E7E"/>
                </a:solidFill>
                <a:latin typeface="Calibri"/>
                <a:cs typeface="Calibri"/>
              </a:rPr>
              <a:t>different </a:t>
            </a:r>
            <a:r>
              <a:rPr sz="1600" dirty="0">
                <a:solidFill>
                  <a:srgbClr val="7E7E7E"/>
                </a:solidFill>
                <a:latin typeface="Calibri"/>
                <a:cs typeface="Calibri"/>
              </a:rPr>
              <a:t>functions</a:t>
            </a:r>
            <a:r>
              <a:rPr sz="1600" spc="-50" dirty="0">
                <a:solidFill>
                  <a:srgbClr val="7E7E7E"/>
                </a:solidFill>
                <a:latin typeface="Calibri"/>
                <a:cs typeface="Calibri"/>
              </a:rPr>
              <a:t> </a:t>
            </a:r>
            <a:r>
              <a:rPr sz="1600" dirty="0">
                <a:solidFill>
                  <a:srgbClr val="7E7E7E"/>
                </a:solidFill>
                <a:latin typeface="Calibri"/>
                <a:cs typeface="Calibri"/>
              </a:rPr>
              <a:t>can</a:t>
            </a:r>
            <a:r>
              <a:rPr sz="1600" spc="-30" dirty="0">
                <a:solidFill>
                  <a:srgbClr val="7E7E7E"/>
                </a:solidFill>
                <a:latin typeface="Calibri"/>
                <a:cs typeface="Calibri"/>
              </a:rPr>
              <a:t> </a:t>
            </a:r>
            <a:r>
              <a:rPr sz="1600" dirty="0">
                <a:solidFill>
                  <a:srgbClr val="7E7E7E"/>
                </a:solidFill>
                <a:latin typeface="Calibri"/>
                <a:cs typeface="Calibri"/>
              </a:rPr>
              <a:t>result</a:t>
            </a:r>
            <a:r>
              <a:rPr sz="1600" spc="-20"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data</a:t>
            </a:r>
            <a:r>
              <a:rPr sz="1600" spc="-45" dirty="0">
                <a:solidFill>
                  <a:srgbClr val="7E7E7E"/>
                </a:solidFill>
                <a:latin typeface="Calibri"/>
                <a:cs typeface="Calibri"/>
              </a:rPr>
              <a:t> </a:t>
            </a:r>
            <a:r>
              <a:rPr sz="1600" spc="-10" dirty="0">
                <a:solidFill>
                  <a:srgbClr val="7E7E7E"/>
                </a:solidFill>
                <a:latin typeface="Calibri"/>
                <a:cs typeface="Calibri"/>
              </a:rPr>
              <a:t>discrepancies,</a:t>
            </a:r>
            <a:r>
              <a:rPr sz="1600" spc="-25" dirty="0">
                <a:solidFill>
                  <a:srgbClr val="7E7E7E"/>
                </a:solidFill>
                <a:latin typeface="Calibri"/>
                <a:cs typeface="Calibri"/>
              </a:rPr>
              <a:t> </a:t>
            </a:r>
            <a:r>
              <a:rPr sz="1600" dirty="0">
                <a:solidFill>
                  <a:srgbClr val="7E7E7E"/>
                </a:solidFill>
                <a:latin typeface="Calibri"/>
                <a:cs typeface="Calibri"/>
              </a:rPr>
              <a:t>duplication,</a:t>
            </a:r>
            <a:r>
              <a:rPr sz="1600" spc="-50" dirty="0">
                <a:solidFill>
                  <a:srgbClr val="7E7E7E"/>
                </a:solidFill>
                <a:latin typeface="Calibri"/>
                <a:cs typeface="Calibri"/>
              </a:rPr>
              <a:t> </a:t>
            </a:r>
            <a:r>
              <a:rPr sz="1600" dirty="0">
                <a:solidFill>
                  <a:srgbClr val="7E7E7E"/>
                </a:solidFill>
                <a:latin typeface="Calibri"/>
                <a:cs typeface="Calibri"/>
              </a:rPr>
              <a:t>and</a:t>
            </a:r>
            <a:r>
              <a:rPr sz="1600" spc="-45" dirty="0">
                <a:solidFill>
                  <a:srgbClr val="7E7E7E"/>
                </a:solidFill>
                <a:latin typeface="Calibri"/>
                <a:cs typeface="Calibri"/>
              </a:rPr>
              <a:t> </a:t>
            </a:r>
            <a:r>
              <a:rPr sz="1600" spc="-10" dirty="0">
                <a:solidFill>
                  <a:srgbClr val="7E7E7E"/>
                </a:solidFill>
                <a:latin typeface="Calibri"/>
                <a:cs typeface="Calibri"/>
              </a:rPr>
              <a:t>difficulties </a:t>
            </a:r>
            <a:r>
              <a:rPr sz="1600" dirty="0">
                <a:solidFill>
                  <a:srgbClr val="7E7E7E"/>
                </a:solidFill>
                <a:latin typeface="Calibri"/>
                <a:cs typeface="Calibri"/>
              </a:rPr>
              <a:t>in</a:t>
            </a:r>
            <a:r>
              <a:rPr sz="1600" spc="-40" dirty="0">
                <a:solidFill>
                  <a:srgbClr val="7E7E7E"/>
                </a:solidFill>
                <a:latin typeface="Calibri"/>
                <a:cs typeface="Calibri"/>
              </a:rPr>
              <a:t> </a:t>
            </a:r>
            <a:r>
              <a:rPr sz="1600" dirty="0">
                <a:solidFill>
                  <a:srgbClr val="7E7E7E"/>
                </a:solidFill>
                <a:latin typeface="Calibri"/>
                <a:cs typeface="Calibri"/>
              </a:rPr>
              <a:t>maintaining</a:t>
            </a:r>
            <a:r>
              <a:rPr sz="1600" spc="-55" dirty="0">
                <a:solidFill>
                  <a:srgbClr val="7E7E7E"/>
                </a:solidFill>
                <a:latin typeface="Calibri"/>
                <a:cs typeface="Calibri"/>
              </a:rPr>
              <a:t> </a:t>
            </a:r>
            <a:r>
              <a:rPr sz="1600" spc="-10" dirty="0">
                <a:solidFill>
                  <a:srgbClr val="7E7E7E"/>
                </a:solidFill>
                <a:latin typeface="Calibri"/>
                <a:cs typeface="Calibri"/>
              </a:rPr>
              <a:t>accuracy.</a:t>
            </a:r>
            <a:endParaRPr sz="1600">
              <a:latin typeface="Calibri"/>
              <a:cs typeface="Calibri"/>
            </a:endParaRPr>
          </a:p>
          <a:p>
            <a:pPr marL="12700" marR="281940" indent="201930" algn="just">
              <a:lnSpc>
                <a:spcPct val="100000"/>
              </a:lnSpc>
              <a:spcBef>
                <a:spcPts val="1920"/>
              </a:spcBef>
              <a:buAutoNum type="arabicPeriod" startAt="2"/>
              <a:tabLst>
                <a:tab pos="214629" algn="l"/>
              </a:tabLst>
            </a:pPr>
            <a:r>
              <a:rPr sz="1600" b="1" dirty="0">
                <a:solidFill>
                  <a:srgbClr val="3C7892"/>
                </a:solidFill>
                <a:latin typeface="Calibri"/>
                <a:cs typeface="Calibri"/>
              </a:rPr>
              <a:t>Limited</a:t>
            </a:r>
            <a:r>
              <a:rPr sz="1600" b="1" spc="-35" dirty="0">
                <a:solidFill>
                  <a:srgbClr val="3C7892"/>
                </a:solidFill>
                <a:latin typeface="Calibri"/>
                <a:cs typeface="Calibri"/>
              </a:rPr>
              <a:t> </a:t>
            </a:r>
            <a:r>
              <a:rPr sz="1600" b="1" spc="-10" dirty="0">
                <a:solidFill>
                  <a:srgbClr val="3C7892"/>
                </a:solidFill>
                <a:latin typeface="Calibri"/>
                <a:cs typeface="Calibri"/>
              </a:rPr>
              <a:t>Automation</a:t>
            </a:r>
            <a:r>
              <a:rPr sz="1600" spc="-10" dirty="0">
                <a:solidFill>
                  <a:srgbClr val="7E7E7E"/>
                </a:solidFill>
                <a:latin typeface="Calibri"/>
                <a:cs typeface="Calibri"/>
              </a:rPr>
              <a:t>:</a:t>
            </a:r>
            <a:r>
              <a:rPr sz="1600" spc="-30" dirty="0">
                <a:solidFill>
                  <a:srgbClr val="7E7E7E"/>
                </a:solidFill>
                <a:latin typeface="Calibri"/>
                <a:cs typeface="Calibri"/>
              </a:rPr>
              <a:t> </a:t>
            </a:r>
            <a:r>
              <a:rPr sz="1600" dirty="0">
                <a:solidFill>
                  <a:srgbClr val="7E7E7E"/>
                </a:solidFill>
                <a:latin typeface="Calibri"/>
                <a:cs typeface="Calibri"/>
              </a:rPr>
              <a:t>Despite</a:t>
            </a:r>
            <a:r>
              <a:rPr sz="1600" spc="-25" dirty="0">
                <a:solidFill>
                  <a:srgbClr val="7E7E7E"/>
                </a:solidFill>
                <a:latin typeface="Calibri"/>
                <a:cs typeface="Calibri"/>
              </a:rPr>
              <a:t> </a:t>
            </a:r>
            <a:r>
              <a:rPr sz="1600" dirty="0">
                <a:solidFill>
                  <a:srgbClr val="7E7E7E"/>
                </a:solidFill>
                <a:latin typeface="Calibri"/>
                <a:cs typeface="Calibri"/>
              </a:rPr>
              <a:t>some</a:t>
            </a:r>
            <a:r>
              <a:rPr sz="1600" spc="-10" dirty="0">
                <a:solidFill>
                  <a:srgbClr val="7E7E7E"/>
                </a:solidFill>
                <a:latin typeface="Calibri"/>
                <a:cs typeface="Calibri"/>
              </a:rPr>
              <a:t> </a:t>
            </a:r>
            <a:r>
              <a:rPr sz="1600" dirty="0">
                <a:solidFill>
                  <a:srgbClr val="7E7E7E"/>
                </a:solidFill>
                <a:latin typeface="Calibri"/>
                <a:cs typeface="Calibri"/>
              </a:rPr>
              <a:t>tools</a:t>
            </a:r>
            <a:r>
              <a:rPr sz="1600" spc="-35" dirty="0">
                <a:solidFill>
                  <a:srgbClr val="7E7E7E"/>
                </a:solidFill>
                <a:latin typeface="Calibri"/>
                <a:cs typeface="Calibri"/>
              </a:rPr>
              <a:t> </a:t>
            </a:r>
            <a:r>
              <a:rPr sz="1600" dirty="0">
                <a:solidFill>
                  <a:srgbClr val="7E7E7E"/>
                </a:solidFill>
                <a:latin typeface="Calibri"/>
                <a:cs typeface="Calibri"/>
              </a:rPr>
              <a:t>in</a:t>
            </a:r>
            <a:r>
              <a:rPr sz="1600" spc="-40" dirty="0">
                <a:solidFill>
                  <a:srgbClr val="7E7E7E"/>
                </a:solidFill>
                <a:latin typeface="Calibri"/>
                <a:cs typeface="Calibri"/>
              </a:rPr>
              <a:t> </a:t>
            </a:r>
            <a:r>
              <a:rPr sz="1600" dirty="0">
                <a:solidFill>
                  <a:srgbClr val="7E7E7E"/>
                </a:solidFill>
                <a:latin typeface="Calibri"/>
                <a:cs typeface="Calibri"/>
              </a:rPr>
              <a:t>place,</a:t>
            </a:r>
            <a:r>
              <a:rPr sz="1600" spc="-30" dirty="0">
                <a:solidFill>
                  <a:srgbClr val="7E7E7E"/>
                </a:solidFill>
                <a:latin typeface="Calibri"/>
                <a:cs typeface="Calibri"/>
              </a:rPr>
              <a:t> </a:t>
            </a:r>
            <a:r>
              <a:rPr sz="1600" dirty="0">
                <a:solidFill>
                  <a:srgbClr val="7E7E7E"/>
                </a:solidFill>
                <a:latin typeface="Calibri"/>
                <a:cs typeface="Calibri"/>
              </a:rPr>
              <a:t>achieving</a:t>
            </a:r>
            <a:r>
              <a:rPr sz="1600" spc="-35" dirty="0">
                <a:solidFill>
                  <a:srgbClr val="7E7E7E"/>
                </a:solidFill>
                <a:latin typeface="Calibri"/>
                <a:cs typeface="Calibri"/>
              </a:rPr>
              <a:t> </a:t>
            </a:r>
            <a:r>
              <a:rPr sz="1600" spc="-20" dirty="0">
                <a:solidFill>
                  <a:srgbClr val="7E7E7E"/>
                </a:solidFill>
                <a:latin typeface="Calibri"/>
                <a:cs typeface="Calibri"/>
              </a:rPr>
              <a:t>full </a:t>
            </a:r>
            <a:r>
              <a:rPr sz="1600" spc="-10" dirty="0">
                <a:solidFill>
                  <a:srgbClr val="7E7E7E"/>
                </a:solidFill>
                <a:latin typeface="Calibri"/>
                <a:cs typeface="Calibri"/>
              </a:rPr>
              <a:t>automation</a:t>
            </a:r>
            <a:r>
              <a:rPr sz="1600" spc="-55" dirty="0">
                <a:solidFill>
                  <a:srgbClr val="7E7E7E"/>
                </a:solidFill>
                <a:latin typeface="Calibri"/>
                <a:cs typeface="Calibri"/>
              </a:rPr>
              <a:t> </a:t>
            </a:r>
            <a:r>
              <a:rPr sz="1600" dirty="0">
                <a:solidFill>
                  <a:srgbClr val="7E7E7E"/>
                </a:solidFill>
                <a:latin typeface="Calibri"/>
                <a:cs typeface="Calibri"/>
              </a:rPr>
              <a:t>across</a:t>
            </a:r>
            <a:r>
              <a:rPr sz="1600" spc="-15" dirty="0">
                <a:solidFill>
                  <a:srgbClr val="7E7E7E"/>
                </a:solidFill>
                <a:latin typeface="Calibri"/>
                <a:cs typeface="Calibri"/>
              </a:rPr>
              <a:t> </a:t>
            </a:r>
            <a:r>
              <a:rPr sz="1600" spc="-10" dirty="0">
                <a:solidFill>
                  <a:srgbClr val="7E7E7E"/>
                </a:solidFill>
                <a:latin typeface="Calibri"/>
                <a:cs typeface="Calibri"/>
              </a:rPr>
              <a:t>different</a:t>
            </a:r>
            <a:r>
              <a:rPr sz="1600" spc="-45" dirty="0">
                <a:solidFill>
                  <a:srgbClr val="7E7E7E"/>
                </a:solidFill>
                <a:latin typeface="Calibri"/>
                <a:cs typeface="Calibri"/>
              </a:rPr>
              <a:t> </a:t>
            </a:r>
            <a:r>
              <a:rPr sz="1600" dirty="0">
                <a:solidFill>
                  <a:srgbClr val="7E7E7E"/>
                </a:solidFill>
                <a:latin typeface="Calibri"/>
                <a:cs typeface="Calibri"/>
              </a:rPr>
              <a:t>business</a:t>
            </a:r>
            <a:r>
              <a:rPr sz="1600" spc="-35" dirty="0">
                <a:solidFill>
                  <a:srgbClr val="7E7E7E"/>
                </a:solidFill>
                <a:latin typeface="Calibri"/>
                <a:cs typeface="Calibri"/>
              </a:rPr>
              <a:t> </a:t>
            </a:r>
            <a:r>
              <a:rPr sz="1600" dirty="0">
                <a:solidFill>
                  <a:srgbClr val="7E7E7E"/>
                </a:solidFill>
                <a:latin typeface="Calibri"/>
                <a:cs typeface="Calibri"/>
              </a:rPr>
              <a:t>functions,</a:t>
            </a:r>
            <a:r>
              <a:rPr sz="1600" spc="-35" dirty="0">
                <a:solidFill>
                  <a:srgbClr val="7E7E7E"/>
                </a:solidFill>
                <a:latin typeface="Calibri"/>
                <a:cs typeface="Calibri"/>
              </a:rPr>
              <a:t> </a:t>
            </a:r>
            <a:r>
              <a:rPr sz="1600" dirty="0">
                <a:solidFill>
                  <a:srgbClr val="7E7E7E"/>
                </a:solidFill>
                <a:latin typeface="Calibri"/>
                <a:cs typeface="Calibri"/>
              </a:rPr>
              <a:t>including</a:t>
            </a:r>
            <a:r>
              <a:rPr sz="1600" spc="-35" dirty="0">
                <a:solidFill>
                  <a:srgbClr val="7E7E7E"/>
                </a:solidFill>
                <a:latin typeface="Calibri"/>
                <a:cs typeface="Calibri"/>
              </a:rPr>
              <a:t> </a:t>
            </a:r>
            <a:r>
              <a:rPr sz="1600" spc="-10" dirty="0">
                <a:solidFill>
                  <a:srgbClr val="7E7E7E"/>
                </a:solidFill>
                <a:latin typeface="Calibri"/>
                <a:cs typeface="Calibri"/>
              </a:rPr>
              <a:t>finance, </a:t>
            </a:r>
            <a:r>
              <a:rPr sz="1600" dirty="0">
                <a:solidFill>
                  <a:srgbClr val="7E7E7E"/>
                </a:solidFill>
                <a:latin typeface="Calibri"/>
                <a:cs typeface="Calibri"/>
              </a:rPr>
              <a:t>customer</a:t>
            </a:r>
            <a:r>
              <a:rPr sz="1600" spc="-20" dirty="0">
                <a:solidFill>
                  <a:srgbClr val="7E7E7E"/>
                </a:solidFill>
                <a:latin typeface="Calibri"/>
                <a:cs typeface="Calibri"/>
              </a:rPr>
              <a:t> </a:t>
            </a:r>
            <a:r>
              <a:rPr sz="1600" spc="-10" dirty="0">
                <a:solidFill>
                  <a:srgbClr val="7E7E7E"/>
                </a:solidFill>
                <a:latin typeface="Calibri"/>
                <a:cs typeface="Calibri"/>
              </a:rPr>
              <a:t>management,</a:t>
            </a:r>
            <a:r>
              <a:rPr sz="1600" spc="-30" dirty="0">
                <a:solidFill>
                  <a:srgbClr val="7E7E7E"/>
                </a:solidFill>
                <a:latin typeface="Calibri"/>
                <a:cs typeface="Calibri"/>
              </a:rPr>
              <a:t> </a:t>
            </a:r>
            <a:r>
              <a:rPr sz="1600" dirty="0">
                <a:solidFill>
                  <a:srgbClr val="7E7E7E"/>
                </a:solidFill>
                <a:latin typeface="Calibri"/>
                <a:cs typeface="Calibri"/>
              </a:rPr>
              <a:t>and</a:t>
            </a:r>
            <a:r>
              <a:rPr sz="1600" spc="-40" dirty="0">
                <a:solidFill>
                  <a:srgbClr val="7E7E7E"/>
                </a:solidFill>
                <a:latin typeface="Calibri"/>
                <a:cs typeface="Calibri"/>
              </a:rPr>
              <a:t> </a:t>
            </a:r>
            <a:r>
              <a:rPr sz="1600" dirty="0">
                <a:solidFill>
                  <a:srgbClr val="7E7E7E"/>
                </a:solidFill>
                <a:latin typeface="Calibri"/>
                <a:cs typeface="Calibri"/>
              </a:rPr>
              <a:t>HR,</a:t>
            </a:r>
            <a:r>
              <a:rPr sz="1600" spc="-15" dirty="0">
                <a:solidFill>
                  <a:srgbClr val="7E7E7E"/>
                </a:solidFill>
                <a:latin typeface="Calibri"/>
                <a:cs typeface="Calibri"/>
              </a:rPr>
              <a:t> </a:t>
            </a:r>
            <a:r>
              <a:rPr sz="1600" dirty="0">
                <a:solidFill>
                  <a:srgbClr val="7E7E7E"/>
                </a:solidFill>
                <a:latin typeface="Calibri"/>
                <a:cs typeface="Calibri"/>
              </a:rPr>
              <a:t>remains</a:t>
            </a:r>
            <a:r>
              <a:rPr sz="1600" spc="-20" dirty="0">
                <a:solidFill>
                  <a:srgbClr val="7E7E7E"/>
                </a:solidFill>
                <a:latin typeface="Calibri"/>
                <a:cs typeface="Calibri"/>
              </a:rPr>
              <a:t> </a:t>
            </a:r>
            <a:r>
              <a:rPr sz="1600" dirty="0">
                <a:solidFill>
                  <a:srgbClr val="7E7E7E"/>
                </a:solidFill>
                <a:latin typeface="Calibri"/>
                <a:cs typeface="Calibri"/>
              </a:rPr>
              <a:t>an</a:t>
            </a:r>
            <a:r>
              <a:rPr sz="1600" spc="-30" dirty="0">
                <a:solidFill>
                  <a:srgbClr val="7E7E7E"/>
                </a:solidFill>
                <a:latin typeface="Calibri"/>
                <a:cs typeface="Calibri"/>
              </a:rPr>
              <a:t> </a:t>
            </a:r>
            <a:r>
              <a:rPr sz="1600" spc="-10" dirty="0">
                <a:solidFill>
                  <a:srgbClr val="7E7E7E"/>
                </a:solidFill>
                <a:latin typeface="Calibri"/>
                <a:cs typeface="Calibri"/>
              </a:rPr>
              <a:t>objective.</a:t>
            </a:r>
            <a:endParaRPr sz="1600">
              <a:latin typeface="Calibri"/>
              <a:cs typeface="Calibri"/>
            </a:endParaRPr>
          </a:p>
        </p:txBody>
      </p:sp>
      <p:sp>
        <p:nvSpPr>
          <p:cNvPr id="5" name="object 5"/>
          <p:cNvSpPr/>
          <p:nvPr/>
        </p:nvSpPr>
        <p:spPr>
          <a:xfrm>
            <a:off x="2781300" y="2261616"/>
            <a:ext cx="0" cy="1073150"/>
          </a:xfrm>
          <a:custGeom>
            <a:avLst/>
            <a:gdLst/>
            <a:ahLst/>
            <a:cxnLst/>
            <a:rect l="l" t="t" r="r" b="b"/>
            <a:pathLst>
              <a:path h="1073150">
                <a:moveTo>
                  <a:pt x="0" y="0"/>
                </a:moveTo>
                <a:lnTo>
                  <a:pt x="0" y="1072769"/>
                </a:lnTo>
              </a:path>
            </a:pathLst>
          </a:custGeom>
          <a:ln w="9525">
            <a:solidFill>
              <a:srgbClr val="497DBA"/>
            </a:solidFill>
          </a:ln>
        </p:spPr>
        <p:txBody>
          <a:bodyPr wrap="square" lIns="0" tIns="0" rIns="0" bIns="0" rtlCol="0"/>
          <a:lstStyle/>
          <a:p>
            <a:endParaRPr/>
          </a:p>
        </p:txBody>
      </p:sp>
      <p:sp>
        <p:nvSpPr>
          <p:cNvPr id="6" name="object 6"/>
          <p:cNvSpPr/>
          <p:nvPr/>
        </p:nvSpPr>
        <p:spPr>
          <a:xfrm>
            <a:off x="2781300" y="3639311"/>
            <a:ext cx="0" cy="1447800"/>
          </a:xfrm>
          <a:custGeom>
            <a:avLst/>
            <a:gdLst/>
            <a:ahLst/>
            <a:cxnLst/>
            <a:rect l="l" t="t" r="r" b="b"/>
            <a:pathLst>
              <a:path h="1447800">
                <a:moveTo>
                  <a:pt x="0" y="0"/>
                </a:moveTo>
                <a:lnTo>
                  <a:pt x="0" y="1447800"/>
                </a:lnTo>
              </a:path>
            </a:pathLst>
          </a:custGeom>
          <a:ln w="9525">
            <a:solidFill>
              <a:srgbClr val="497DBA"/>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33159" y="123253"/>
            <a:ext cx="1993582" cy="425005"/>
          </a:xfrm>
          <a:prstGeom prst="rect">
            <a:avLst/>
          </a:prstGeom>
        </p:spPr>
      </p:pic>
      <p:sp>
        <p:nvSpPr>
          <p:cNvPr id="8" name="object 8"/>
          <p:cNvSpPr txBox="1"/>
          <p:nvPr/>
        </p:nvSpPr>
        <p:spPr>
          <a:xfrm>
            <a:off x="459740" y="1410461"/>
            <a:ext cx="1155700" cy="1674817"/>
          </a:xfrm>
          <a:prstGeom prst="rect">
            <a:avLst/>
          </a:prstGeom>
        </p:spPr>
        <p:txBody>
          <a:bodyPr vert="horz" wrap="square" lIns="0" tIns="12700" rIns="0" bIns="0" rtlCol="0">
            <a:spAutoFit/>
          </a:bodyPr>
          <a:lstStyle/>
          <a:p>
            <a:pPr marL="12700" marR="5080">
              <a:lnSpc>
                <a:spcPct val="100000"/>
              </a:lnSpc>
              <a:spcBef>
                <a:spcPts val="100"/>
              </a:spcBef>
            </a:pPr>
            <a:r>
              <a:rPr lang="en-IE" sz="1800" b="1" spc="-10" dirty="0">
                <a:solidFill>
                  <a:srgbClr val="C00000"/>
                </a:solidFill>
                <a:latin typeface="Calibri"/>
                <a:cs typeface="Calibri"/>
              </a:rPr>
              <a:t>We understand your </a:t>
            </a:r>
            <a:r>
              <a:rPr sz="1800" b="1" spc="-10" dirty="0">
                <a:solidFill>
                  <a:srgbClr val="C00000"/>
                </a:solidFill>
                <a:latin typeface="Calibri"/>
                <a:cs typeface="Calibri"/>
              </a:rPr>
              <a:t>Operational Challenges</a:t>
            </a:r>
            <a:r>
              <a:rPr lang="en-IE" sz="1800" b="1" spc="-10" dirty="0">
                <a:solidFill>
                  <a:srgbClr val="C00000"/>
                </a:solidFill>
                <a:latin typeface="Calibri"/>
                <a:cs typeface="Calibri"/>
              </a:rPr>
              <a:t> that are </a:t>
            </a:r>
            <a:endParaRPr sz="1800" dirty="0">
              <a:latin typeface="Calibri"/>
              <a:cs typeface="Calibri"/>
            </a:endParaRPr>
          </a:p>
        </p:txBody>
      </p:sp>
      <p:sp>
        <p:nvSpPr>
          <p:cNvPr id="9" name="object 9"/>
          <p:cNvSpPr txBox="1"/>
          <p:nvPr/>
        </p:nvSpPr>
        <p:spPr>
          <a:xfrm>
            <a:off x="453114" y="3085278"/>
            <a:ext cx="1404620" cy="848994"/>
          </a:xfrm>
          <a:prstGeom prst="rect">
            <a:avLst/>
          </a:prstGeom>
        </p:spPr>
        <p:txBody>
          <a:bodyPr vert="horz" wrap="square" lIns="0" tIns="12700" rIns="0" bIns="0" rtlCol="0">
            <a:spAutoFit/>
          </a:bodyPr>
          <a:lstStyle/>
          <a:p>
            <a:pPr marL="12700" marR="5080">
              <a:lnSpc>
                <a:spcPct val="100000"/>
              </a:lnSpc>
              <a:spcBef>
                <a:spcPts val="100"/>
              </a:spcBef>
            </a:pPr>
            <a:r>
              <a:rPr lang="en-IE" b="1" dirty="0">
                <a:solidFill>
                  <a:srgbClr val="C00000"/>
                </a:solidFill>
                <a:latin typeface="Calibri"/>
                <a:cs typeface="Calibri"/>
              </a:rPr>
              <a:t>h</a:t>
            </a:r>
            <a:r>
              <a:rPr sz="1800" b="1" dirty="0" err="1">
                <a:solidFill>
                  <a:srgbClr val="C00000"/>
                </a:solidFill>
                <a:latin typeface="Calibri"/>
                <a:cs typeface="Calibri"/>
              </a:rPr>
              <a:t>indering</a:t>
            </a:r>
            <a:r>
              <a:rPr sz="1800" b="1" spc="-65" dirty="0">
                <a:solidFill>
                  <a:srgbClr val="C00000"/>
                </a:solidFill>
                <a:latin typeface="Calibri"/>
                <a:cs typeface="Calibri"/>
              </a:rPr>
              <a:t> </a:t>
            </a:r>
            <a:r>
              <a:rPr sz="1800" b="1" spc="-35" dirty="0">
                <a:solidFill>
                  <a:srgbClr val="C00000"/>
                </a:solidFill>
                <a:latin typeface="Calibri"/>
                <a:cs typeface="Calibri"/>
              </a:rPr>
              <a:t>Your </a:t>
            </a:r>
            <a:r>
              <a:rPr sz="1800" b="1" dirty="0">
                <a:solidFill>
                  <a:srgbClr val="C00000"/>
                </a:solidFill>
                <a:latin typeface="Calibri"/>
                <a:cs typeface="Calibri"/>
              </a:rPr>
              <a:t>Growth</a:t>
            </a:r>
            <a:r>
              <a:rPr sz="1800" b="1" spc="-60" dirty="0">
                <a:solidFill>
                  <a:srgbClr val="C00000"/>
                </a:solidFill>
                <a:latin typeface="Calibri"/>
                <a:cs typeface="Calibri"/>
              </a:rPr>
              <a:t> </a:t>
            </a:r>
            <a:r>
              <a:rPr sz="1800" b="1" spc="-25" dirty="0">
                <a:solidFill>
                  <a:srgbClr val="C00000"/>
                </a:solidFill>
                <a:latin typeface="Calibri"/>
                <a:cs typeface="Calibri"/>
              </a:rPr>
              <a:t>and </a:t>
            </a:r>
            <a:r>
              <a:rPr sz="1800" b="1" spc="-10" dirty="0">
                <a:solidFill>
                  <a:srgbClr val="C00000"/>
                </a:solidFill>
                <a:latin typeface="Calibri"/>
                <a:cs typeface="Calibri"/>
              </a:rPr>
              <a:t>Scalability</a:t>
            </a:r>
            <a:r>
              <a:rPr lang="en-IE" sz="1800" b="1" spc="-10" dirty="0">
                <a:solidFill>
                  <a:srgbClr val="C00000"/>
                </a:solidFill>
                <a:latin typeface="Calibri"/>
                <a:cs typeface="Calibri"/>
              </a:rPr>
              <a:t>.</a:t>
            </a:r>
            <a:endParaRPr sz="1800" b="1" dirty="0">
              <a:latin typeface="Calibri"/>
              <a:cs typeface="Calibri"/>
            </a:endParaRPr>
          </a:p>
        </p:txBody>
      </p:sp>
      <p:sp>
        <p:nvSpPr>
          <p:cNvPr id="10" name="object 10"/>
          <p:cNvSpPr/>
          <p:nvPr/>
        </p:nvSpPr>
        <p:spPr>
          <a:xfrm>
            <a:off x="2781300" y="1200911"/>
            <a:ext cx="0" cy="838200"/>
          </a:xfrm>
          <a:custGeom>
            <a:avLst/>
            <a:gdLst/>
            <a:ahLst/>
            <a:cxnLst/>
            <a:rect l="l" t="t" r="r" b="b"/>
            <a:pathLst>
              <a:path h="838200">
                <a:moveTo>
                  <a:pt x="0" y="0"/>
                </a:moveTo>
                <a:lnTo>
                  <a:pt x="0" y="838200"/>
                </a:lnTo>
              </a:path>
            </a:pathLst>
          </a:custGeom>
          <a:ln w="9525">
            <a:solidFill>
              <a:srgbClr val="497DBA"/>
            </a:solidFill>
          </a:ln>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1729739"/>
          </a:xfrm>
          <a:prstGeom prst="rect">
            <a:avLst/>
          </a:prstGeom>
        </p:spPr>
      </p:pic>
      <p:sp>
        <p:nvSpPr>
          <p:cNvPr id="3" name="object 3"/>
          <p:cNvSpPr txBox="1"/>
          <p:nvPr/>
        </p:nvSpPr>
        <p:spPr>
          <a:xfrm>
            <a:off x="569772" y="2056841"/>
            <a:ext cx="3596640" cy="254635"/>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500" spc="-25" dirty="0">
                <a:solidFill>
                  <a:srgbClr val="7E7E7E"/>
                </a:solidFill>
                <a:latin typeface="Tahoma"/>
                <a:cs typeface="Tahoma"/>
              </a:rPr>
              <a:t>1.</a:t>
            </a:r>
            <a:r>
              <a:rPr sz="1500" dirty="0">
                <a:solidFill>
                  <a:srgbClr val="7E7E7E"/>
                </a:solidFill>
                <a:latin typeface="Tahoma"/>
                <a:cs typeface="Tahoma"/>
              </a:rPr>
              <a:t>	Lack</a:t>
            </a:r>
            <a:r>
              <a:rPr sz="1500" spc="-25" dirty="0">
                <a:solidFill>
                  <a:srgbClr val="7E7E7E"/>
                </a:solidFill>
                <a:latin typeface="Tahoma"/>
                <a:cs typeface="Tahoma"/>
              </a:rPr>
              <a:t> </a:t>
            </a:r>
            <a:r>
              <a:rPr sz="1500" dirty="0">
                <a:solidFill>
                  <a:srgbClr val="7E7E7E"/>
                </a:solidFill>
                <a:latin typeface="Tahoma"/>
                <a:cs typeface="Tahoma"/>
              </a:rPr>
              <a:t>of</a:t>
            </a:r>
            <a:r>
              <a:rPr sz="1500" spc="-30" dirty="0">
                <a:solidFill>
                  <a:srgbClr val="7E7E7E"/>
                </a:solidFill>
                <a:latin typeface="Tahoma"/>
                <a:cs typeface="Tahoma"/>
              </a:rPr>
              <a:t> </a:t>
            </a:r>
            <a:r>
              <a:rPr sz="1500" dirty="0">
                <a:solidFill>
                  <a:srgbClr val="7E7E7E"/>
                </a:solidFill>
                <a:latin typeface="Tahoma"/>
                <a:cs typeface="Tahoma"/>
              </a:rPr>
              <a:t>Top</a:t>
            </a:r>
            <a:r>
              <a:rPr sz="1500" spc="-25" dirty="0">
                <a:solidFill>
                  <a:srgbClr val="7E7E7E"/>
                </a:solidFill>
                <a:latin typeface="Tahoma"/>
                <a:cs typeface="Tahoma"/>
              </a:rPr>
              <a:t> </a:t>
            </a:r>
            <a:r>
              <a:rPr sz="1500" dirty="0">
                <a:solidFill>
                  <a:srgbClr val="7E7E7E"/>
                </a:solidFill>
                <a:latin typeface="Tahoma"/>
                <a:cs typeface="Tahoma"/>
              </a:rPr>
              <a:t>Management</a:t>
            </a:r>
            <a:r>
              <a:rPr sz="1500" spc="-45" dirty="0">
                <a:solidFill>
                  <a:srgbClr val="7E7E7E"/>
                </a:solidFill>
                <a:latin typeface="Tahoma"/>
                <a:cs typeface="Tahoma"/>
              </a:rPr>
              <a:t> </a:t>
            </a:r>
            <a:r>
              <a:rPr sz="1500" spc="-10" dirty="0">
                <a:solidFill>
                  <a:srgbClr val="7E7E7E"/>
                </a:solidFill>
                <a:latin typeface="Tahoma"/>
                <a:cs typeface="Tahoma"/>
              </a:rPr>
              <a:t>Involvement</a:t>
            </a:r>
            <a:endParaRPr sz="1500">
              <a:latin typeface="Tahoma"/>
              <a:cs typeface="Tahoma"/>
            </a:endParaRPr>
          </a:p>
        </p:txBody>
      </p:sp>
      <p:sp>
        <p:nvSpPr>
          <p:cNvPr id="4" name="object 4"/>
          <p:cNvSpPr txBox="1"/>
          <p:nvPr/>
        </p:nvSpPr>
        <p:spPr>
          <a:xfrm>
            <a:off x="569772" y="2514726"/>
            <a:ext cx="3432175" cy="254000"/>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500" spc="-25" dirty="0">
                <a:solidFill>
                  <a:srgbClr val="7E7E7E"/>
                </a:solidFill>
                <a:latin typeface="Tahoma"/>
                <a:cs typeface="Tahoma"/>
              </a:rPr>
              <a:t>2.</a:t>
            </a:r>
            <a:r>
              <a:rPr sz="1500" dirty="0">
                <a:solidFill>
                  <a:srgbClr val="7E7E7E"/>
                </a:solidFill>
                <a:latin typeface="Tahoma"/>
                <a:cs typeface="Tahoma"/>
              </a:rPr>
              <a:t>	Lack</a:t>
            </a:r>
            <a:r>
              <a:rPr sz="1500" spc="5" dirty="0">
                <a:solidFill>
                  <a:srgbClr val="7E7E7E"/>
                </a:solidFill>
                <a:latin typeface="Tahoma"/>
                <a:cs typeface="Tahoma"/>
              </a:rPr>
              <a:t> </a:t>
            </a:r>
            <a:r>
              <a:rPr sz="1500" dirty="0">
                <a:solidFill>
                  <a:srgbClr val="7E7E7E"/>
                </a:solidFill>
                <a:latin typeface="Tahoma"/>
                <a:cs typeface="Tahoma"/>
              </a:rPr>
              <a:t>of Participation from</a:t>
            </a:r>
            <a:r>
              <a:rPr sz="1500" spc="-5" dirty="0">
                <a:solidFill>
                  <a:srgbClr val="7E7E7E"/>
                </a:solidFill>
                <a:latin typeface="Tahoma"/>
                <a:cs typeface="Tahoma"/>
              </a:rPr>
              <a:t> </a:t>
            </a:r>
            <a:r>
              <a:rPr sz="1500" dirty="0">
                <a:solidFill>
                  <a:srgbClr val="7E7E7E"/>
                </a:solidFill>
                <a:latin typeface="Tahoma"/>
                <a:cs typeface="Tahoma"/>
              </a:rPr>
              <a:t>Key</a:t>
            </a:r>
            <a:r>
              <a:rPr sz="1500" spc="10" dirty="0">
                <a:solidFill>
                  <a:srgbClr val="7E7E7E"/>
                </a:solidFill>
                <a:latin typeface="Tahoma"/>
                <a:cs typeface="Tahoma"/>
              </a:rPr>
              <a:t> </a:t>
            </a:r>
            <a:r>
              <a:rPr sz="1500" spc="-20" dirty="0">
                <a:solidFill>
                  <a:srgbClr val="7E7E7E"/>
                </a:solidFill>
                <a:latin typeface="Tahoma"/>
                <a:cs typeface="Tahoma"/>
              </a:rPr>
              <a:t>Users</a:t>
            </a:r>
            <a:endParaRPr sz="1500">
              <a:latin typeface="Tahoma"/>
              <a:cs typeface="Tahoma"/>
            </a:endParaRPr>
          </a:p>
        </p:txBody>
      </p:sp>
      <p:sp>
        <p:nvSpPr>
          <p:cNvPr id="5" name="object 5"/>
          <p:cNvSpPr txBox="1"/>
          <p:nvPr/>
        </p:nvSpPr>
        <p:spPr>
          <a:xfrm>
            <a:off x="569772" y="3429380"/>
            <a:ext cx="2754630" cy="482600"/>
          </a:xfrm>
          <a:prstGeom prst="rect">
            <a:avLst/>
          </a:prstGeom>
        </p:spPr>
        <p:txBody>
          <a:bodyPr vert="horz" wrap="square" lIns="0" tIns="12700" rIns="0" bIns="0" rtlCol="0">
            <a:spAutoFit/>
          </a:bodyPr>
          <a:lstStyle/>
          <a:p>
            <a:pPr marL="355600" marR="5080" indent="-343535">
              <a:lnSpc>
                <a:spcPct val="100000"/>
              </a:lnSpc>
              <a:spcBef>
                <a:spcPts val="100"/>
              </a:spcBef>
              <a:tabLst>
                <a:tab pos="355600" algn="l"/>
              </a:tabLst>
            </a:pPr>
            <a:r>
              <a:rPr sz="1500" spc="-25" dirty="0">
                <a:solidFill>
                  <a:srgbClr val="7E7E7E"/>
                </a:solidFill>
                <a:latin typeface="Tahoma"/>
                <a:cs typeface="Tahoma"/>
              </a:rPr>
              <a:t>4.</a:t>
            </a:r>
            <a:r>
              <a:rPr sz="1500" dirty="0">
                <a:solidFill>
                  <a:srgbClr val="7E7E7E"/>
                </a:solidFill>
                <a:latin typeface="Tahoma"/>
                <a:cs typeface="Tahoma"/>
              </a:rPr>
              <a:t>	Heavy</a:t>
            </a:r>
            <a:r>
              <a:rPr sz="1500" spc="35" dirty="0">
                <a:solidFill>
                  <a:srgbClr val="7E7E7E"/>
                </a:solidFill>
                <a:latin typeface="Tahoma"/>
                <a:cs typeface="Tahoma"/>
              </a:rPr>
              <a:t> </a:t>
            </a:r>
            <a:r>
              <a:rPr sz="1500" spc="50" dirty="0">
                <a:solidFill>
                  <a:srgbClr val="7E7E7E"/>
                </a:solidFill>
                <a:latin typeface="Tahoma"/>
                <a:cs typeface="Tahoma"/>
              </a:rPr>
              <a:t>&amp;</a:t>
            </a:r>
            <a:r>
              <a:rPr sz="1500" spc="25" dirty="0">
                <a:solidFill>
                  <a:srgbClr val="7E7E7E"/>
                </a:solidFill>
                <a:latin typeface="Tahoma"/>
                <a:cs typeface="Tahoma"/>
              </a:rPr>
              <a:t> </a:t>
            </a:r>
            <a:r>
              <a:rPr sz="1500" dirty="0">
                <a:solidFill>
                  <a:srgbClr val="7E7E7E"/>
                </a:solidFill>
                <a:latin typeface="Tahoma"/>
                <a:cs typeface="Tahoma"/>
              </a:rPr>
              <a:t>Often</a:t>
            </a:r>
            <a:r>
              <a:rPr sz="1500" spc="20" dirty="0">
                <a:solidFill>
                  <a:srgbClr val="7E7E7E"/>
                </a:solidFill>
                <a:latin typeface="Tahoma"/>
                <a:cs typeface="Tahoma"/>
              </a:rPr>
              <a:t> </a:t>
            </a:r>
            <a:r>
              <a:rPr sz="1500" spc="-10" dirty="0">
                <a:solidFill>
                  <a:srgbClr val="7E7E7E"/>
                </a:solidFill>
                <a:latin typeface="Tahoma"/>
                <a:cs typeface="Tahoma"/>
              </a:rPr>
              <a:t>Unnecessary Customization</a:t>
            </a:r>
            <a:endParaRPr sz="1500">
              <a:latin typeface="Tahoma"/>
              <a:cs typeface="Tahoma"/>
            </a:endParaRPr>
          </a:p>
        </p:txBody>
      </p:sp>
      <p:sp>
        <p:nvSpPr>
          <p:cNvPr id="6" name="object 6"/>
          <p:cNvSpPr txBox="1"/>
          <p:nvPr/>
        </p:nvSpPr>
        <p:spPr>
          <a:xfrm>
            <a:off x="569772" y="4114901"/>
            <a:ext cx="2373630" cy="254635"/>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500" spc="-25" dirty="0">
                <a:solidFill>
                  <a:srgbClr val="7E7E7E"/>
                </a:solidFill>
                <a:latin typeface="Tahoma"/>
                <a:cs typeface="Tahoma"/>
              </a:rPr>
              <a:t>5.</a:t>
            </a:r>
            <a:r>
              <a:rPr sz="1500" dirty="0">
                <a:solidFill>
                  <a:srgbClr val="7E7E7E"/>
                </a:solidFill>
                <a:latin typeface="Tahoma"/>
                <a:cs typeface="Tahoma"/>
              </a:rPr>
              <a:t>	Poor</a:t>
            </a:r>
            <a:r>
              <a:rPr sz="1500" spc="40" dirty="0">
                <a:solidFill>
                  <a:srgbClr val="7E7E7E"/>
                </a:solidFill>
                <a:latin typeface="Tahoma"/>
                <a:cs typeface="Tahoma"/>
              </a:rPr>
              <a:t> </a:t>
            </a:r>
            <a:r>
              <a:rPr sz="1500" dirty="0">
                <a:solidFill>
                  <a:srgbClr val="7E7E7E"/>
                </a:solidFill>
                <a:latin typeface="Tahoma"/>
                <a:cs typeface="Tahoma"/>
              </a:rPr>
              <a:t>Consulting</a:t>
            </a:r>
            <a:r>
              <a:rPr sz="1500" spc="10" dirty="0">
                <a:solidFill>
                  <a:srgbClr val="7E7E7E"/>
                </a:solidFill>
                <a:latin typeface="Tahoma"/>
                <a:cs typeface="Tahoma"/>
              </a:rPr>
              <a:t> </a:t>
            </a:r>
            <a:r>
              <a:rPr sz="1500" spc="-10" dirty="0">
                <a:solidFill>
                  <a:srgbClr val="7E7E7E"/>
                </a:solidFill>
                <a:latin typeface="Tahoma"/>
                <a:cs typeface="Tahoma"/>
              </a:rPr>
              <a:t>Quality</a:t>
            </a:r>
            <a:endParaRPr sz="1500">
              <a:latin typeface="Tahoma"/>
              <a:cs typeface="Tahoma"/>
            </a:endParaRPr>
          </a:p>
        </p:txBody>
      </p:sp>
      <p:sp>
        <p:nvSpPr>
          <p:cNvPr id="7" name="object 7"/>
          <p:cNvSpPr txBox="1"/>
          <p:nvPr/>
        </p:nvSpPr>
        <p:spPr>
          <a:xfrm>
            <a:off x="569772" y="4572711"/>
            <a:ext cx="2054860" cy="254000"/>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1500" spc="-25" dirty="0">
                <a:solidFill>
                  <a:srgbClr val="7E7E7E"/>
                </a:solidFill>
                <a:latin typeface="Tahoma"/>
                <a:cs typeface="Tahoma"/>
              </a:rPr>
              <a:t>6.</a:t>
            </a:r>
            <a:r>
              <a:rPr sz="1500" dirty="0">
                <a:solidFill>
                  <a:srgbClr val="7E7E7E"/>
                </a:solidFill>
                <a:latin typeface="Tahoma"/>
                <a:cs typeface="Tahoma"/>
              </a:rPr>
              <a:t>	Wrong</a:t>
            </a:r>
            <a:r>
              <a:rPr sz="1500" spc="35" dirty="0">
                <a:solidFill>
                  <a:srgbClr val="7E7E7E"/>
                </a:solidFill>
                <a:latin typeface="Tahoma"/>
                <a:cs typeface="Tahoma"/>
              </a:rPr>
              <a:t> </a:t>
            </a:r>
            <a:r>
              <a:rPr sz="1500" dirty="0">
                <a:solidFill>
                  <a:srgbClr val="7E7E7E"/>
                </a:solidFill>
                <a:latin typeface="Tahoma"/>
                <a:cs typeface="Tahoma"/>
              </a:rPr>
              <a:t>ERP</a:t>
            </a:r>
            <a:r>
              <a:rPr sz="1500" spc="70" dirty="0">
                <a:solidFill>
                  <a:srgbClr val="7E7E7E"/>
                </a:solidFill>
                <a:latin typeface="Tahoma"/>
                <a:cs typeface="Tahoma"/>
              </a:rPr>
              <a:t> </a:t>
            </a:r>
            <a:r>
              <a:rPr sz="1500" spc="-10" dirty="0">
                <a:solidFill>
                  <a:srgbClr val="7E7E7E"/>
                </a:solidFill>
                <a:latin typeface="Tahoma"/>
                <a:cs typeface="Tahoma"/>
              </a:rPr>
              <a:t>Product</a:t>
            </a:r>
            <a:endParaRPr sz="1500">
              <a:latin typeface="Tahoma"/>
              <a:cs typeface="Tahom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120" dirty="0"/>
              <a:t>Why</a:t>
            </a:r>
            <a:r>
              <a:rPr spc="-145" dirty="0"/>
              <a:t> </a:t>
            </a:r>
            <a:r>
              <a:rPr spc="-180" dirty="0"/>
              <a:t>ERP</a:t>
            </a:r>
            <a:r>
              <a:rPr spc="-130" dirty="0"/>
              <a:t> </a:t>
            </a:r>
            <a:r>
              <a:rPr spc="-200" dirty="0"/>
              <a:t>projects</a:t>
            </a:r>
            <a:r>
              <a:rPr spc="-160" dirty="0"/>
              <a:t> </a:t>
            </a:r>
            <a:r>
              <a:rPr spc="-175" dirty="0"/>
              <a:t>fail</a:t>
            </a:r>
            <a:r>
              <a:rPr spc="-130" dirty="0"/>
              <a:t> </a:t>
            </a:r>
            <a:r>
              <a:rPr spc="-215" dirty="0"/>
              <a:t>vs.</a:t>
            </a:r>
            <a:r>
              <a:rPr spc="-130" dirty="0"/>
              <a:t> </a:t>
            </a:r>
            <a:r>
              <a:rPr spc="-170" dirty="0"/>
              <a:t>succeed?</a:t>
            </a:r>
          </a:p>
        </p:txBody>
      </p:sp>
      <p:pic>
        <p:nvPicPr>
          <p:cNvPr id="9" name="object 9"/>
          <p:cNvPicPr/>
          <p:nvPr/>
        </p:nvPicPr>
        <p:blipFill>
          <a:blip r:embed="rId3" cstate="print"/>
          <a:stretch>
            <a:fillRect/>
          </a:stretch>
        </p:blipFill>
        <p:spPr>
          <a:xfrm>
            <a:off x="4541520" y="1774502"/>
            <a:ext cx="60959" cy="3069428"/>
          </a:xfrm>
          <a:prstGeom prst="rect">
            <a:avLst/>
          </a:prstGeom>
        </p:spPr>
      </p:pic>
      <p:sp>
        <p:nvSpPr>
          <p:cNvPr id="10" name="object 10"/>
          <p:cNvSpPr txBox="1"/>
          <p:nvPr/>
        </p:nvSpPr>
        <p:spPr>
          <a:xfrm>
            <a:off x="4681220" y="2052066"/>
            <a:ext cx="4299585" cy="25400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500" spc="-25" dirty="0">
                <a:solidFill>
                  <a:srgbClr val="7E7E7E"/>
                </a:solidFill>
                <a:latin typeface="Tahoma"/>
                <a:cs typeface="Tahoma"/>
              </a:rPr>
              <a:t>1.</a:t>
            </a:r>
            <a:r>
              <a:rPr sz="1500" dirty="0">
                <a:solidFill>
                  <a:srgbClr val="7E7E7E"/>
                </a:solidFill>
                <a:latin typeface="Tahoma"/>
                <a:cs typeface="Tahoma"/>
              </a:rPr>
              <a:t>	Management</a:t>
            </a:r>
            <a:r>
              <a:rPr sz="1500" spc="-50" dirty="0">
                <a:solidFill>
                  <a:srgbClr val="7E7E7E"/>
                </a:solidFill>
                <a:latin typeface="Tahoma"/>
                <a:cs typeface="Tahoma"/>
              </a:rPr>
              <a:t> </a:t>
            </a:r>
            <a:r>
              <a:rPr sz="1500" spc="-30" dirty="0">
                <a:solidFill>
                  <a:srgbClr val="7E7E7E"/>
                </a:solidFill>
                <a:latin typeface="Tahoma"/>
                <a:cs typeface="Tahoma"/>
              </a:rPr>
              <a:t>engages</a:t>
            </a:r>
            <a:r>
              <a:rPr sz="1500" spc="-55" dirty="0">
                <a:solidFill>
                  <a:srgbClr val="7E7E7E"/>
                </a:solidFill>
                <a:latin typeface="Tahoma"/>
                <a:cs typeface="Tahoma"/>
              </a:rPr>
              <a:t> </a:t>
            </a:r>
            <a:r>
              <a:rPr sz="1500" dirty="0">
                <a:solidFill>
                  <a:srgbClr val="7E7E7E"/>
                </a:solidFill>
                <a:latin typeface="Tahoma"/>
                <a:cs typeface="Tahoma"/>
              </a:rPr>
              <a:t>ERP</a:t>
            </a:r>
            <a:r>
              <a:rPr sz="1500" spc="-30" dirty="0">
                <a:solidFill>
                  <a:srgbClr val="7E7E7E"/>
                </a:solidFill>
                <a:latin typeface="Tahoma"/>
                <a:cs typeface="Tahoma"/>
              </a:rPr>
              <a:t> </a:t>
            </a:r>
            <a:r>
              <a:rPr sz="1500" spc="-35" dirty="0">
                <a:solidFill>
                  <a:srgbClr val="7E7E7E"/>
                </a:solidFill>
                <a:latin typeface="Tahoma"/>
                <a:cs typeface="Tahoma"/>
              </a:rPr>
              <a:t>as</a:t>
            </a:r>
            <a:r>
              <a:rPr sz="1500" spc="-30" dirty="0">
                <a:solidFill>
                  <a:srgbClr val="7E7E7E"/>
                </a:solidFill>
                <a:latin typeface="Tahoma"/>
                <a:cs typeface="Tahoma"/>
              </a:rPr>
              <a:t> </a:t>
            </a:r>
            <a:r>
              <a:rPr sz="1500" dirty="0">
                <a:solidFill>
                  <a:srgbClr val="7E7E7E"/>
                </a:solidFill>
                <a:latin typeface="Tahoma"/>
                <a:cs typeface="Tahoma"/>
              </a:rPr>
              <a:t>Business</a:t>
            </a:r>
            <a:r>
              <a:rPr sz="1500" spc="-40" dirty="0">
                <a:solidFill>
                  <a:srgbClr val="7E7E7E"/>
                </a:solidFill>
                <a:latin typeface="Tahoma"/>
                <a:cs typeface="Tahoma"/>
              </a:rPr>
              <a:t> </a:t>
            </a:r>
            <a:r>
              <a:rPr sz="1500" spc="-10" dirty="0">
                <a:solidFill>
                  <a:srgbClr val="7E7E7E"/>
                </a:solidFill>
                <a:latin typeface="Tahoma"/>
                <a:cs typeface="Tahoma"/>
              </a:rPr>
              <a:t>Process</a:t>
            </a:r>
            <a:endParaRPr sz="1500">
              <a:latin typeface="Tahoma"/>
              <a:cs typeface="Tahoma"/>
            </a:endParaRPr>
          </a:p>
        </p:txBody>
      </p:sp>
      <p:sp>
        <p:nvSpPr>
          <p:cNvPr id="11" name="object 11"/>
          <p:cNvSpPr txBox="1"/>
          <p:nvPr/>
        </p:nvSpPr>
        <p:spPr>
          <a:xfrm>
            <a:off x="4681220" y="2508961"/>
            <a:ext cx="3260725" cy="483234"/>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500" spc="-25" dirty="0">
                <a:solidFill>
                  <a:srgbClr val="7E7E7E"/>
                </a:solidFill>
                <a:latin typeface="Tahoma"/>
                <a:cs typeface="Tahoma"/>
              </a:rPr>
              <a:t>2.</a:t>
            </a:r>
            <a:r>
              <a:rPr sz="1500" dirty="0">
                <a:solidFill>
                  <a:srgbClr val="7E7E7E"/>
                </a:solidFill>
                <a:latin typeface="Tahoma"/>
                <a:cs typeface="Tahoma"/>
              </a:rPr>
              <a:t>	Key</a:t>
            </a:r>
            <a:r>
              <a:rPr sz="1500" spc="-60" dirty="0">
                <a:solidFill>
                  <a:srgbClr val="7E7E7E"/>
                </a:solidFill>
                <a:latin typeface="Tahoma"/>
                <a:cs typeface="Tahoma"/>
              </a:rPr>
              <a:t> </a:t>
            </a:r>
            <a:r>
              <a:rPr sz="1500" spc="-10" dirty="0">
                <a:solidFill>
                  <a:srgbClr val="7E7E7E"/>
                </a:solidFill>
                <a:latin typeface="Tahoma"/>
                <a:cs typeface="Tahoma"/>
              </a:rPr>
              <a:t>users</a:t>
            </a:r>
            <a:r>
              <a:rPr sz="1500" spc="-55" dirty="0">
                <a:solidFill>
                  <a:srgbClr val="7E7E7E"/>
                </a:solidFill>
                <a:latin typeface="Tahoma"/>
                <a:cs typeface="Tahoma"/>
              </a:rPr>
              <a:t> </a:t>
            </a:r>
            <a:r>
              <a:rPr sz="1500" spc="-20" dirty="0">
                <a:solidFill>
                  <a:srgbClr val="7E7E7E"/>
                </a:solidFill>
                <a:latin typeface="Tahoma"/>
                <a:cs typeface="Tahoma"/>
              </a:rPr>
              <a:t>engaged</a:t>
            </a:r>
            <a:r>
              <a:rPr sz="1500" spc="-75" dirty="0">
                <a:solidFill>
                  <a:srgbClr val="7E7E7E"/>
                </a:solidFill>
                <a:latin typeface="Tahoma"/>
                <a:cs typeface="Tahoma"/>
              </a:rPr>
              <a:t> </a:t>
            </a:r>
            <a:r>
              <a:rPr sz="1500" dirty="0">
                <a:solidFill>
                  <a:srgbClr val="7E7E7E"/>
                </a:solidFill>
                <a:latin typeface="Tahoma"/>
                <a:cs typeface="Tahoma"/>
              </a:rPr>
              <a:t>early</a:t>
            </a:r>
            <a:r>
              <a:rPr sz="1500" spc="-65" dirty="0">
                <a:solidFill>
                  <a:srgbClr val="7E7E7E"/>
                </a:solidFill>
                <a:latin typeface="Tahoma"/>
                <a:cs typeface="Tahoma"/>
              </a:rPr>
              <a:t> </a:t>
            </a:r>
            <a:r>
              <a:rPr sz="1500" dirty="0">
                <a:solidFill>
                  <a:srgbClr val="7E7E7E"/>
                </a:solidFill>
                <a:latin typeface="Tahoma"/>
                <a:cs typeface="Tahoma"/>
              </a:rPr>
              <a:t>and</a:t>
            </a:r>
            <a:r>
              <a:rPr sz="1500" spc="-60" dirty="0">
                <a:solidFill>
                  <a:srgbClr val="7E7E7E"/>
                </a:solidFill>
                <a:latin typeface="Tahoma"/>
                <a:cs typeface="Tahoma"/>
              </a:rPr>
              <a:t> </a:t>
            </a:r>
            <a:r>
              <a:rPr sz="1500" spc="-20" dirty="0">
                <a:solidFill>
                  <a:srgbClr val="7E7E7E"/>
                </a:solidFill>
                <a:latin typeface="Tahoma"/>
                <a:cs typeface="Tahoma"/>
              </a:rPr>
              <a:t>made</a:t>
            </a:r>
            <a:endParaRPr sz="1500">
              <a:latin typeface="Tahoma"/>
              <a:cs typeface="Tahoma"/>
            </a:endParaRPr>
          </a:p>
          <a:p>
            <a:pPr marL="355600">
              <a:lnSpc>
                <a:spcPct val="100000"/>
              </a:lnSpc>
              <a:spcBef>
                <a:spcPts val="5"/>
              </a:spcBef>
            </a:pPr>
            <a:r>
              <a:rPr sz="1500" spc="-10" dirty="0">
                <a:solidFill>
                  <a:srgbClr val="7E7E7E"/>
                </a:solidFill>
                <a:latin typeface="Tahoma"/>
                <a:cs typeface="Tahoma"/>
              </a:rPr>
              <a:t>accountable.</a:t>
            </a:r>
            <a:endParaRPr sz="1500">
              <a:latin typeface="Tahoma"/>
              <a:cs typeface="Tahoma"/>
            </a:endParaRPr>
          </a:p>
        </p:txBody>
      </p:sp>
      <p:sp>
        <p:nvSpPr>
          <p:cNvPr id="12" name="object 12"/>
          <p:cNvSpPr txBox="1"/>
          <p:nvPr/>
        </p:nvSpPr>
        <p:spPr>
          <a:xfrm>
            <a:off x="569772" y="2971926"/>
            <a:ext cx="8350250" cy="477520"/>
          </a:xfrm>
          <a:prstGeom prst="rect">
            <a:avLst/>
          </a:prstGeom>
        </p:spPr>
        <p:txBody>
          <a:bodyPr vert="horz" wrap="square" lIns="0" tIns="12700" rIns="0" bIns="0" rtlCol="0">
            <a:spAutoFit/>
          </a:bodyPr>
          <a:lstStyle/>
          <a:p>
            <a:pPr marL="12700">
              <a:lnSpc>
                <a:spcPts val="1780"/>
              </a:lnSpc>
              <a:spcBef>
                <a:spcPts val="100"/>
              </a:spcBef>
              <a:tabLst>
                <a:tab pos="355600" algn="l"/>
              </a:tabLst>
            </a:pPr>
            <a:r>
              <a:rPr sz="1500" spc="-25" dirty="0">
                <a:solidFill>
                  <a:srgbClr val="7E7E7E"/>
                </a:solidFill>
                <a:latin typeface="Tahoma"/>
                <a:cs typeface="Tahoma"/>
              </a:rPr>
              <a:t>3.</a:t>
            </a:r>
            <a:r>
              <a:rPr sz="1500" dirty="0">
                <a:solidFill>
                  <a:srgbClr val="7E7E7E"/>
                </a:solidFill>
                <a:latin typeface="Tahoma"/>
                <a:cs typeface="Tahoma"/>
              </a:rPr>
              <a:t>	Poor</a:t>
            </a:r>
            <a:r>
              <a:rPr sz="1500" spc="-5" dirty="0">
                <a:solidFill>
                  <a:srgbClr val="7E7E7E"/>
                </a:solidFill>
                <a:latin typeface="Tahoma"/>
                <a:cs typeface="Tahoma"/>
              </a:rPr>
              <a:t> </a:t>
            </a:r>
            <a:r>
              <a:rPr sz="1500" dirty="0">
                <a:solidFill>
                  <a:srgbClr val="7E7E7E"/>
                </a:solidFill>
                <a:latin typeface="Tahoma"/>
                <a:cs typeface="Tahoma"/>
              </a:rPr>
              <a:t>or</a:t>
            </a:r>
            <a:r>
              <a:rPr sz="1500" spc="-5" dirty="0">
                <a:solidFill>
                  <a:srgbClr val="7E7E7E"/>
                </a:solidFill>
                <a:latin typeface="Tahoma"/>
                <a:cs typeface="Tahoma"/>
              </a:rPr>
              <a:t> </a:t>
            </a:r>
            <a:r>
              <a:rPr sz="1500" dirty="0">
                <a:solidFill>
                  <a:srgbClr val="7E7E7E"/>
                </a:solidFill>
                <a:latin typeface="Tahoma"/>
                <a:cs typeface="Tahoma"/>
              </a:rPr>
              <a:t>Lack of</a:t>
            </a:r>
            <a:r>
              <a:rPr sz="1500" spc="-10" dirty="0">
                <a:solidFill>
                  <a:srgbClr val="7E7E7E"/>
                </a:solidFill>
                <a:latin typeface="Tahoma"/>
                <a:cs typeface="Tahoma"/>
              </a:rPr>
              <a:t> </a:t>
            </a:r>
            <a:r>
              <a:rPr sz="1500" dirty="0">
                <a:solidFill>
                  <a:srgbClr val="7E7E7E"/>
                </a:solidFill>
                <a:latin typeface="Tahoma"/>
                <a:cs typeface="Tahoma"/>
              </a:rPr>
              <a:t>Project</a:t>
            </a:r>
            <a:r>
              <a:rPr sz="1500" spc="-20" dirty="0">
                <a:solidFill>
                  <a:srgbClr val="7E7E7E"/>
                </a:solidFill>
                <a:latin typeface="Tahoma"/>
                <a:cs typeface="Tahoma"/>
              </a:rPr>
              <a:t> </a:t>
            </a:r>
            <a:r>
              <a:rPr sz="1500" spc="-10" dirty="0">
                <a:solidFill>
                  <a:srgbClr val="7E7E7E"/>
                </a:solidFill>
                <a:latin typeface="Tahoma"/>
                <a:cs typeface="Tahoma"/>
              </a:rPr>
              <a:t>Management</a:t>
            </a:r>
            <a:endParaRPr sz="1500">
              <a:latin typeface="Tahoma"/>
              <a:cs typeface="Tahoma"/>
            </a:endParaRPr>
          </a:p>
          <a:p>
            <a:pPr marL="4123690">
              <a:lnSpc>
                <a:spcPts val="1780"/>
              </a:lnSpc>
              <a:tabLst>
                <a:tab pos="4466590" algn="l"/>
              </a:tabLst>
            </a:pPr>
            <a:r>
              <a:rPr sz="1500" spc="-25" dirty="0">
                <a:solidFill>
                  <a:srgbClr val="7E7E7E"/>
                </a:solidFill>
                <a:latin typeface="Tahoma"/>
                <a:cs typeface="Tahoma"/>
              </a:rPr>
              <a:t>3.</a:t>
            </a:r>
            <a:r>
              <a:rPr sz="1500" dirty="0">
                <a:solidFill>
                  <a:srgbClr val="7E7E7E"/>
                </a:solidFill>
                <a:latin typeface="Tahoma"/>
                <a:cs typeface="Tahoma"/>
              </a:rPr>
              <a:t>	</a:t>
            </a:r>
            <a:r>
              <a:rPr sz="1500" spc="-30" dirty="0">
                <a:solidFill>
                  <a:srgbClr val="7E7E7E"/>
                </a:solidFill>
                <a:latin typeface="Tahoma"/>
                <a:cs typeface="Tahoma"/>
              </a:rPr>
              <a:t>Issues/gaps</a:t>
            </a:r>
            <a:r>
              <a:rPr sz="1500" spc="-40" dirty="0">
                <a:solidFill>
                  <a:srgbClr val="7E7E7E"/>
                </a:solidFill>
                <a:latin typeface="Tahoma"/>
                <a:cs typeface="Tahoma"/>
              </a:rPr>
              <a:t> </a:t>
            </a:r>
            <a:r>
              <a:rPr sz="1500" dirty="0">
                <a:solidFill>
                  <a:srgbClr val="7E7E7E"/>
                </a:solidFill>
                <a:latin typeface="Tahoma"/>
                <a:cs typeface="Tahoma"/>
              </a:rPr>
              <a:t>defined</a:t>
            </a:r>
            <a:r>
              <a:rPr sz="1500" spc="-50" dirty="0">
                <a:solidFill>
                  <a:srgbClr val="7E7E7E"/>
                </a:solidFill>
                <a:latin typeface="Tahoma"/>
                <a:cs typeface="Tahoma"/>
              </a:rPr>
              <a:t> </a:t>
            </a:r>
            <a:r>
              <a:rPr sz="1500" dirty="0">
                <a:solidFill>
                  <a:srgbClr val="7E7E7E"/>
                </a:solidFill>
                <a:latin typeface="Tahoma"/>
                <a:cs typeface="Tahoma"/>
              </a:rPr>
              <a:t>with</a:t>
            </a:r>
            <a:r>
              <a:rPr sz="1500" spc="-30" dirty="0">
                <a:solidFill>
                  <a:srgbClr val="7E7E7E"/>
                </a:solidFill>
                <a:latin typeface="Tahoma"/>
                <a:cs typeface="Tahoma"/>
              </a:rPr>
              <a:t> </a:t>
            </a:r>
            <a:r>
              <a:rPr sz="1500" dirty="0">
                <a:solidFill>
                  <a:srgbClr val="7E7E7E"/>
                </a:solidFill>
                <a:latin typeface="Tahoma"/>
                <a:cs typeface="Tahoma"/>
              </a:rPr>
              <a:t>clear</a:t>
            </a:r>
            <a:r>
              <a:rPr sz="1500" spc="-45" dirty="0">
                <a:solidFill>
                  <a:srgbClr val="7E7E7E"/>
                </a:solidFill>
                <a:latin typeface="Tahoma"/>
                <a:cs typeface="Tahoma"/>
              </a:rPr>
              <a:t> </a:t>
            </a:r>
            <a:r>
              <a:rPr sz="1500" dirty="0">
                <a:solidFill>
                  <a:srgbClr val="7E7E7E"/>
                </a:solidFill>
                <a:latin typeface="Tahoma"/>
                <a:cs typeface="Tahoma"/>
              </a:rPr>
              <a:t>tangible</a:t>
            </a:r>
            <a:r>
              <a:rPr sz="1500" spc="-60" dirty="0">
                <a:solidFill>
                  <a:srgbClr val="7E7E7E"/>
                </a:solidFill>
                <a:latin typeface="Tahoma"/>
                <a:cs typeface="Tahoma"/>
              </a:rPr>
              <a:t> </a:t>
            </a:r>
            <a:r>
              <a:rPr sz="1500" spc="-10" dirty="0">
                <a:solidFill>
                  <a:srgbClr val="7E7E7E"/>
                </a:solidFill>
                <a:latin typeface="Tahoma"/>
                <a:cs typeface="Tahoma"/>
              </a:rPr>
              <a:t>targets</a:t>
            </a:r>
            <a:endParaRPr sz="1500">
              <a:latin typeface="Tahoma"/>
              <a:cs typeface="Tahoma"/>
            </a:endParaRPr>
          </a:p>
        </p:txBody>
      </p:sp>
      <p:sp>
        <p:nvSpPr>
          <p:cNvPr id="13" name="object 13"/>
          <p:cNvSpPr txBox="1"/>
          <p:nvPr/>
        </p:nvSpPr>
        <p:spPr>
          <a:xfrm>
            <a:off x="4681220" y="3652773"/>
            <a:ext cx="3812540" cy="25400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500" spc="-25" dirty="0">
                <a:solidFill>
                  <a:srgbClr val="7E7E7E"/>
                </a:solidFill>
                <a:latin typeface="Tahoma"/>
                <a:cs typeface="Tahoma"/>
              </a:rPr>
              <a:t>4.</a:t>
            </a:r>
            <a:r>
              <a:rPr sz="1500" dirty="0">
                <a:solidFill>
                  <a:srgbClr val="7E7E7E"/>
                </a:solidFill>
                <a:latin typeface="Tahoma"/>
                <a:cs typeface="Tahoma"/>
              </a:rPr>
              <a:t>	Don’t</a:t>
            </a:r>
            <a:r>
              <a:rPr sz="1500" spc="-25" dirty="0">
                <a:solidFill>
                  <a:srgbClr val="7E7E7E"/>
                </a:solidFill>
                <a:latin typeface="Tahoma"/>
                <a:cs typeface="Tahoma"/>
              </a:rPr>
              <a:t> </a:t>
            </a:r>
            <a:r>
              <a:rPr sz="1500" spc="-20" dirty="0">
                <a:solidFill>
                  <a:srgbClr val="7E7E7E"/>
                </a:solidFill>
                <a:latin typeface="Tahoma"/>
                <a:cs typeface="Tahoma"/>
              </a:rPr>
              <a:t>aim</a:t>
            </a:r>
            <a:r>
              <a:rPr sz="1500" spc="-15" dirty="0">
                <a:solidFill>
                  <a:srgbClr val="7E7E7E"/>
                </a:solidFill>
                <a:latin typeface="Tahoma"/>
                <a:cs typeface="Tahoma"/>
              </a:rPr>
              <a:t> </a:t>
            </a:r>
            <a:r>
              <a:rPr sz="1500" dirty="0">
                <a:solidFill>
                  <a:srgbClr val="7E7E7E"/>
                </a:solidFill>
                <a:latin typeface="Tahoma"/>
                <a:cs typeface="Tahoma"/>
              </a:rPr>
              <a:t>for</a:t>
            </a:r>
            <a:r>
              <a:rPr sz="1500" spc="-25" dirty="0">
                <a:solidFill>
                  <a:srgbClr val="7E7E7E"/>
                </a:solidFill>
                <a:latin typeface="Tahoma"/>
                <a:cs typeface="Tahoma"/>
              </a:rPr>
              <a:t> </a:t>
            </a:r>
            <a:r>
              <a:rPr sz="1500" dirty="0">
                <a:solidFill>
                  <a:srgbClr val="7E7E7E"/>
                </a:solidFill>
                <a:latin typeface="Tahoma"/>
                <a:cs typeface="Tahoma"/>
              </a:rPr>
              <a:t>too</a:t>
            </a:r>
            <a:r>
              <a:rPr sz="1500" spc="-25" dirty="0">
                <a:solidFill>
                  <a:srgbClr val="7E7E7E"/>
                </a:solidFill>
                <a:latin typeface="Tahoma"/>
                <a:cs typeface="Tahoma"/>
              </a:rPr>
              <a:t> </a:t>
            </a:r>
            <a:r>
              <a:rPr sz="1500" dirty="0">
                <a:solidFill>
                  <a:srgbClr val="7E7E7E"/>
                </a:solidFill>
                <a:latin typeface="Tahoma"/>
                <a:cs typeface="Tahoma"/>
              </a:rPr>
              <a:t>much</a:t>
            </a:r>
            <a:r>
              <a:rPr sz="1500" spc="-25" dirty="0">
                <a:solidFill>
                  <a:srgbClr val="7E7E7E"/>
                </a:solidFill>
                <a:latin typeface="Tahoma"/>
                <a:cs typeface="Tahoma"/>
              </a:rPr>
              <a:t> </a:t>
            </a:r>
            <a:r>
              <a:rPr sz="1500" dirty="0">
                <a:solidFill>
                  <a:srgbClr val="7E7E7E"/>
                </a:solidFill>
                <a:latin typeface="Tahoma"/>
                <a:cs typeface="Tahoma"/>
              </a:rPr>
              <a:t>in</a:t>
            </a:r>
            <a:r>
              <a:rPr sz="1500" spc="-25" dirty="0">
                <a:solidFill>
                  <a:srgbClr val="7E7E7E"/>
                </a:solidFill>
                <a:latin typeface="Tahoma"/>
                <a:cs typeface="Tahoma"/>
              </a:rPr>
              <a:t> </a:t>
            </a:r>
            <a:r>
              <a:rPr sz="1500" dirty="0">
                <a:solidFill>
                  <a:srgbClr val="7E7E7E"/>
                </a:solidFill>
                <a:latin typeface="Tahoma"/>
                <a:cs typeface="Tahoma"/>
              </a:rPr>
              <a:t>the</a:t>
            </a:r>
            <a:r>
              <a:rPr sz="1500" spc="-40" dirty="0">
                <a:solidFill>
                  <a:srgbClr val="7E7E7E"/>
                </a:solidFill>
                <a:latin typeface="Tahoma"/>
                <a:cs typeface="Tahoma"/>
              </a:rPr>
              <a:t> </a:t>
            </a:r>
            <a:r>
              <a:rPr sz="1500" dirty="0">
                <a:solidFill>
                  <a:srgbClr val="7E7E7E"/>
                </a:solidFill>
                <a:latin typeface="Tahoma"/>
                <a:cs typeface="Tahoma"/>
              </a:rPr>
              <a:t>first</a:t>
            </a:r>
            <a:r>
              <a:rPr sz="1500" spc="-25" dirty="0">
                <a:solidFill>
                  <a:srgbClr val="7E7E7E"/>
                </a:solidFill>
                <a:latin typeface="Tahoma"/>
                <a:cs typeface="Tahoma"/>
              </a:rPr>
              <a:t> </a:t>
            </a:r>
            <a:r>
              <a:rPr sz="1500" spc="-10" dirty="0">
                <a:solidFill>
                  <a:srgbClr val="7E7E7E"/>
                </a:solidFill>
                <a:latin typeface="Tahoma"/>
                <a:cs typeface="Tahoma"/>
              </a:rPr>
              <a:t>phase.</a:t>
            </a:r>
            <a:endParaRPr sz="1500">
              <a:latin typeface="Tahoma"/>
              <a:cs typeface="Tahoma"/>
            </a:endParaRPr>
          </a:p>
        </p:txBody>
      </p:sp>
      <p:sp>
        <p:nvSpPr>
          <p:cNvPr id="14" name="object 14"/>
          <p:cNvSpPr txBox="1"/>
          <p:nvPr/>
        </p:nvSpPr>
        <p:spPr>
          <a:xfrm>
            <a:off x="4681220" y="4110024"/>
            <a:ext cx="3764915" cy="940435"/>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500" spc="-25" dirty="0">
                <a:solidFill>
                  <a:srgbClr val="7E7E7E"/>
                </a:solidFill>
                <a:latin typeface="Tahoma"/>
                <a:cs typeface="Tahoma"/>
              </a:rPr>
              <a:t>5.</a:t>
            </a:r>
            <a:r>
              <a:rPr sz="1500" dirty="0">
                <a:solidFill>
                  <a:srgbClr val="7E7E7E"/>
                </a:solidFill>
                <a:latin typeface="Tahoma"/>
                <a:cs typeface="Tahoma"/>
              </a:rPr>
              <a:t>	Choose</a:t>
            </a:r>
            <a:r>
              <a:rPr sz="1500" spc="-65" dirty="0">
                <a:solidFill>
                  <a:srgbClr val="7E7E7E"/>
                </a:solidFill>
                <a:latin typeface="Tahoma"/>
                <a:cs typeface="Tahoma"/>
              </a:rPr>
              <a:t> </a:t>
            </a:r>
            <a:r>
              <a:rPr sz="1500" dirty="0">
                <a:solidFill>
                  <a:srgbClr val="7E7E7E"/>
                </a:solidFill>
                <a:latin typeface="Tahoma"/>
                <a:cs typeface="Tahoma"/>
              </a:rPr>
              <a:t>the</a:t>
            </a:r>
            <a:r>
              <a:rPr sz="1500" spc="-55" dirty="0">
                <a:solidFill>
                  <a:srgbClr val="7E7E7E"/>
                </a:solidFill>
                <a:latin typeface="Tahoma"/>
                <a:cs typeface="Tahoma"/>
              </a:rPr>
              <a:t> </a:t>
            </a:r>
            <a:r>
              <a:rPr sz="1500" dirty="0">
                <a:solidFill>
                  <a:srgbClr val="7E7E7E"/>
                </a:solidFill>
                <a:latin typeface="Tahoma"/>
                <a:cs typeface="Tahoma"/>
              </a:rPr>
              <a:t>right</a:t>
            </a:r>
            <a:r>
              <a:rPr sz="1500" spc="-45" dirty="0">
                <a:solidFill>
                  <a:srgbClr val="7E7E7E"/>
                </a:solidFill>
                <a:latin typeface="Tahoma"/>
                <a:cs typeface="Tahoma"/>
              </a:rPr>
              <a:t> </a:t>
            </a:r>
            <a:r>
              <a:rPr sz="1500" dirty="0">
                <a:solidFill>
                  <a:srgbClr val="7E7E7E"/>
                </a:solidFill>
                <a:latin typeface="Tahoma"/>
                <a:cs typeface="Tahoma"/>
              </a:rPr>
              <a:t>partner</a:t>
            </a:r>
            <a:r>
              <a:rPr sz="1500" spc="-50" dirty="0">
                <a:solidFill>
                  <a:srgbClr val="7E7E7E"/>
                </a:solidFill>
                <a:latin typeface="Tahoma"/>
                <a:cs typeface="Tahoma"/>
              </a:rPr>
              <a:t> </a:t>
            </a:r>
            <a:r>
              <a:rPr sz="1500" spc="45" dirty="0">
                <a:solidFill>
                  <a:srgbClr val="7E7E7E"/>
                </a:solidFill>
                <a:latin typeface="Tahoma"/>
                <a:cs typeface="Tahoma"/>
              </a:rPr>
              <a:t>/</a:t>
            </a:r>
            <a:endParaRPr sz="1500">
              <a:latin typeface="Tahoma"/>
              <a:cs typeface="Tahoma"/>
            </a:endParaRPr>
          </a:p>
          <a:p>
            <a:pPr marL="927100">
              <a:lnSpc>
                <a:spcPct val="100000"/>
              </a:lnSpc>
            </a:pPr>
            <a:r>
              <a:rPr sz="1500" dirty="0">
                <a:solidFill>
                  <a:srgbClr val="7E7E7E"/>
                </a:solidFill>
                <a:latin typeface="Tahoma"/>
                <a:cs typeface="Tahoma"/>
              </a:rPr>
              <a:t>the</a:t>
            </a:r>
            <a:r>
              <a:rPr sz="1500" spc="-60" dirty="0">
                <a:solidFill>
                  <a:srgbClr val="7E7E7E"/>
                </a:solidFill>
                <a:latin typeface="Tahoma"/>
                <a:cs typeface="Tahoma"/>
              </a:rPr>
              <a:t> </a:t>
            </a:r>
            <a:r>
              <a:rPr sz="1500" dirty="0">
                <a:solidFill>
                  <a:srgbClr val="7E7E7E"/>
                </a:solidFill>
                <a:latin typeface="Tahoma"/>
                <a:cs typeface="Tahoma"/>
              </a:rPr>
              <a:t>right</a:t>
            </a:r>
            <a:r>
              <a:rPr sz="1500" spc="-45" dirty="0">
                <a:solidFill>
                  <a:srgbClr val="7E7E7E"/>
                </a:solidFill>
                <a:latin typeface="Tahoma"/>
                <a:cs typeface="Tahoma"/>
              </a:rPr>
              <a:t> </a:t>
            </a:r>
            <a:r>
              <a:rPr sz="1500" dirty="0">
                <a:solidFill>
                  <a:srgbClr val="7E7E7E"/>
                </a:solidFill>
                <a:latin typeface="Tahoma"/>
                <a:cs typeface="Tahoma"/>
              </a:rPr>
              <a:t>methodology</a:t>
            </a:r>
            <a:r>
              <a:rPr sz="1500" spc="-75" dirty="0">
                <a:solidFill>
                  <a:srgbClr val="7E7E7E"/>
                </a:solidFill>
                <a:latin typeface="Tahoma"/>
                <a:cs typeface="Tahoma"/>
              </a:rPr>
              <a:t> </a:t>
            </a:r>
            <a:r>
              <a:rPr sz="1500" spc="45" dirty="0">
                <a:solidFill>
                  <a:srgbClr val="7E7E7E"/>
                </a:solidFill>
                <a:latin typeface="Tahoma"/>
                <a:cs typeface="Tahoma"/>
              </a:rPr>
              <a:t>/</a:t>
            </a:r>
            <a:endParaRPr sz="1500">
              <a:latin typeface="Tahoma"/>
              <a:cs typeface="Tahoma"/>
            </a:endParaRPr>
          </a:p>
          <a:p>
            <a:pPr marL="927100">
              <a:lnSpc>
                <a:spcPct val="100000"/>
              </a:lnSpc>
            </a:pPr>
            <a:r>
              <a:rPr sz="1500" dirty="0">
                <a:solidFill>
                  <a:srgbClr val="7E7E7E"/>
                </a:solidFill>
                <a:latin typeface="Tahoma"/>
                <a:cs typeface="Tahoma"/>
              </a:rPr>
              <a:t>the</a:t>
            </a:r>
            <a:r>
              <a:rPr sz="1500" spc="-90" dirty="0">
                <a:solidFill>
                  <a:srgbClr val="7E7E7E"/>
                </a:solidFill>
                <a:latin typeface="Tahoma"/>
                <a:cs typeface="Tahoma"/>
              </a:rPr>
              <a:t> </a:t>
            </a:r>
            <a:r>
              <a:rPr sz="1500" dirty="0">
                <a:solidFill>
                  <a:srgbClr val="7E7E7E"/>
                </a:solidFill>
                <a:latin typeface="Tahoma"/>
                <a:cs typeface="Tahoma"/>
              </a:rPr>
              <a:t>right</a:t>
            </a:r>
            <a:r>
              <a:rPr sz="1500" spc="-70" dirty="0">
                <a:solidFill>
                  <a:srgbClr val="7E7E7E"/>
                </a:solidFill>
                <a:latin typeface="Tahoma"/>
                <a:cs typeface="Tahoma"/>
              </a:rPr>
              <a:t> </a:t>
            </a:r>
            <a:r>
              <a:rPr sz="1500" spc="-10" dirty="0">
                <a:solidFill>
                  <a:srgbClr val="7E7E7E"/>
                </a:solidFill>
                <a:latin typeface="Tahoma"/>
                <a:cs typeface="Tahoma"/>
              </a:rPr>
              <a:t>program</a:t>
            </a:r>
            <a:r>
              <a:rPr sz="1500" spc="-70" dirty="0">
                <a:solidFill>
                  <a:srgbClr val="7E7E7E"/>
                </a:solidFill>
                <a:latin typeface="Tahoma"/>
                <a:cs typeface="Tahoma"/>
              </a:rPr>
              <a:t> </a:t>
            </a:r>
            <a:r>
              <a:rPr sz="1500" spc="-20" dirty="0">
                <a:solidFill>
                  <a:srgbClr val="7E7E7E"/>
                </a:solidFill>
                <a:latin typeface="Tahoma"/>
                <a:cs typeface="Tahoma"/>
              </a:rPr>
              <a:t>management</a:t>
            </a:r>
            <a:r>
              <a:rPr sz="1500" spc="-75" dirty="0">
                <a:solidFill>
                  <a:srgbClr val="7E7E7E"/>
                </a:solidFill>
                <a:latin typeface="Tahoma"/>
                <a:cs typeface="Tahoma"/>
              </a:rPr>
              <a:t> </a:t>
            </a:r>
            <a:r>
              <a:rPr sz="1500" spc="-25" dirty="0">
                <a:solidFill>
                  <a:srgbClr val="7E7E7E"/>
                </a:solidFill>
                <a:latin typeface="Tahoma"/>
                <a:cs typeface="Tahoma"/>
              </a:rPr>
              <a:t>of</a:t>
            </a:r>
            <a:endParaRPr sz="1500">
              <a:latin typeface="Tahoma"/>
              <a:cs typeface="Tahoma"/>
            </a:endParaRPr>
          </a:p>
          <a:p>
            <a:pPr marL="927100">
              <a:lnSpc>
                <a:spcPct val="100000"/>
              </a:lnSpc>
            </a:pPr>
            <a:r>
              <a:rPr sz="1500" dirty="0">
                <a:solidFill>
                  <a:srgbClr val="7E7E7E"/>
                </a:solidFill>
                <a:latin typeface="Tahoma"/>
                <a:cs typeface="Tahoma"/>
              </a:rPr>
              <a:t>the</a:t>
            </a:r>
            <a:r>
              <a:rPr sz="1500" spc="-85" dirty="0">
                <a:solidFill>
                  <a:srgbClr val="7E7E7E"/>
                </a:solidFill>
                <a:latin typeface="Tahoma"/>
                <a:cs typeface="Tahoma"/>
              </a:rPr>
              <a:t> </a:t>
            </a:r>
            <a:r>
              <a:rPr sz="1500" dirty="0">
                <a:solidFill>
                  <a:srgbClr val="7E7E7E"/>
                </a:solidFill>
                <a:latin typeface="Tahoma"/>
                <a:cs typeface="Tahoma"/>
              </a:rPr>
              <a:t>right</a:t>
            </a:r>
            <a:r>
              <a:rPr sz="1500" spc="-75" dirty="0">
                <a:solidFill>
                  <a:srgbClr val="7E7E7E"/>
                </a:solidFill>
                <a:latin typeface="Tahoma"/>
                <a:cs typeface="Tahoma"/>
              </a:rPr>
              <a:t> </a:t>
            </a:r>
            <a:r>
              <a:rPr sz="1500" spc="-55" dirty="0">
                <a:solidFill>
                  <a:srgbClr val="7E7E7E"/>
                </a:solidFill>
                <a:latin typeface="Tahoma"/>
                <a:cs typeface="Tahoma"/>
              </a:rPr>
              <a:t>(ERP)</a:t>
            </a:r>
            <a:r>
              <a:rPr sz="1500" spc="-75" dirty="0">
                <a:solidFill>
                  <a:srgbClr val="7E7E7E"/>
                </a:solidFill>
                <a:latin typeface="Tahoma"/>
                <a:cs typeface="Tahoma"/>
              </a:rPr>
              <a:t> </a:t>
            </a:r>
            <a:r>
              <a:rPr sz="1500" spc="-10" dirty="0">
                <a:solidFill>
                  <a:srgbClr val="7E7E7E"/>
                </a:solidFill>
                <a:latin typeface="Tahoma"/>
                <a:cs typeface="Tahoma"/>
              </a:rPr>
              <a:t>product)</a:t>
            </a:r>
            <a:endParaRPr sz="1500">
              <a:latin typeface="Tahoma"/>
              <a:cs typeface="Tahoma"/>
            </a:endParaRPr>
          </a:p>
        </p:txBody>
      </p:sp>
      <p:grpSp>
        <p:nvGrpSpPr>
          <p:cNvPr id="15" name="object 15"/>
          <p:cNvGrpSpPr/>
          <p:nvPr/>
        </p:nvGrpSpPr>
        <p:grpSpPr>
          <a:xfrm>
            <a:off x="1543811" y="1156716"/>
            <a:ext cx="5654040" cy="768350"/>
            <a:chOff x="1543811" y="1156716"/>
            <a:chExt cx="5654040" cy="768350"/>
          </a:xfrm>
        </p:grpSpPr>
        <p:pic>
          <p:nvPicPr>
            <p:cNvPr id="16" name="object 16"/>
            <p:cNvPicPr/>
            <p:nvPr/>
          </p:nvPicPr>
          <p:blipFill>
            <a:blip r:embed="rId4" cstate="print"/>
            <a:stretch>
              <a:fillRect/>
            </a:stretch>
          </p:blipFill>
          <p:spPr>
            <a:xfrm>
              <a:off x="1543811" y="1156716"/>
              <a:ext cx="726948" cy="719327"/>
            </a:xfrm>
            <a:prstGeom prst="rect">
              <a:avLst/>
            </a:prstGeom>
          </p:spPr>
        </p:pic>
        <p:pic>
          <p:nvPicPr>
            <p:cNvPr id="17" name="object 17"/>
            <p:cNvPicPr/>
            <p:nvPr/>
          </p:nvPicPr>
          <p:blipFill>
            <a:blip r:embed="rId5" cstate="print"/>
            <a:stretch>
              <a:fillRect/>
            </a:stretch>
          </p:blipFill>
          <p:spPr>
            <a:xfrm>
              <a:off x="6480047" y="1197864"/>
              <a:ext cx="717803" cy="726948"/>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671" y="137540"/>
            <a:ext cx="3500754" cy="756920"/>
          </a:xfrm>
          <a:prstGeom prst="rect">
            <a:avLst/>
          </a:prstGeom>
        </p:spPr>
        <p:txBody>
          <a:bodyPr vert="horz" wrap="square" lIns="0" tIns="12700" rIns="0" bIns="0" rtlCol="0">
            <a:spAutoFit/>
          </a:bodyPr>
          <a:lstStyle/>
          <a:p>
            <a:pPr marL="12700" marR="5080">
              <a:lnSpc>
                <a:spcPct val="100000"/>
              </a:lnSpc>
              <a:spcBef>
                <a:spcPts val="100"/>
              </a:spcBef>
            </a:pPr>
            <a:r>
              <a:rPr sz="2400" spc="-130" dirty="0">
                <a:solidFill>
                  <a:srgbClr val="000000"/>
                </a:solidFill>
              </a:rPr>
              <a:t>Where</a:t>
            </a:r>
            <a:r>
              <a:rPr sz="2400" spc="-85" dirty="0">
                <a:solidFill>
                  <a:srgbClr val="000000"/>
                </a:solidFill>
              </a:rPr>
              <a:t> </a:t>
            </a:r>
            <a:r>
              <a:rPr sz="2400" spc="-175" dirty="0">
                <a:solidFill>
                  <a:srgbClr val="000000"/>
                </a:solidFill>
              </a:rPr>
              <a:t>Return</a:t>
            </a:r>
            <a:r>
              <a:rPr sz="2400" spc="-80" dirty="0">
                <a:solidFill>
                  <a:srgbClr val="000000"/>
                </a:solidFill>
              </a:rPr>
              <a:t> </a:t>
            </a:r>
            <a:r>
              <a:rPr sz="2400" spc="-25" dirty="0">
                <a:solidFill>
                  <a:srgbClr val="000000"/>
                </a:solidFill>
              </a:rPr>
              <a:t>on </a:t>
            </a:r>
            <a:r>
              <a:rPr sz="2400" spc="-165" dirty="0">
                <a:solidFill>
                  <a:srgbClr val="000000"/>
                </a:solidFill>
              </a:rPr>
              <a:t>investments</a:t>
            </a:r>
            <a:r>
              <a:rPr sz="2400" spc="-114" dirty="0">
                <a:solidFill>
                  <a:srgbClr val="000000"/>
                </a:solidFill>
              </a:rPr>
              <a:t> </a:t>
            </a:r>
            <a:r>
              <a:rPr sz="2400" spc="-175" dirty="0">
                <a:solidFill>
                  <a:srgbClr val="000000"/>
                </a:solidFill>
              </a:rPr>
              <a:t>comes</a:t>
            </a:r>
            <a:r>
              <a:rPr sz="2400" spc="-85" dirty="0">
                <a:solidFill>
                  <a:srgbClr val="000000"/>
                </a:solidFill>
              </a:rPr>
              <a:t> </a:t>
            </a:r>
            <a:r>
              <a:rPr sz="2400" spc="-160" dirty="0">
                <a:solidFill>
                  <a:srgbClr val="000000"/>
                </a:solidFill>
              </a:rPr>
              <a:t>from?</a:t>
            </a:r>
            <a:endParaRPr sz="2400"/>
          </a:p>
        </p:txBody>
      </p:sp>
      <p:sp>
        <p:nvSpPr>
          <p:cNvPr id="3" name="object 3"/>
          <p:cNvSpPr txBox="1"/>
          <p:nvPr/>
        </p:nvSpPr>
        <p:spPr>
          <a:xfrm>
            <a:off x="472541" y="1083309"/>
            <a:ext cx="4044950" cy="3867785"/>
          </a:xfrm>
          <a:prstGeom prst="rect">
            <a:avLst/>
          </a:prstGeom>
        </p:spPr>
        <p:txBody>
          <a:bodyPr vert="horz" wrap="square" lIns="0" tIns="13335" rIns="0" bIns="0" rtlCol="0">
            <a:spAutoFit/>
          </a:bodyPr>
          <a:lstStyle/>
          <a:p>
            <a:pPr marL="12700">
              <a:lnSpc>
                <a:spcPct val="100000"/>
              </a:lnSpc>
              <a:spcBef>
                <a:spcPts val="105"/>
              </a:spcBef>
            </a:pPr>
            <a:r>
              <a:rPr sz="1050" b="1" spc="-65" dirty="0">
                <a:solidFill>
                  <a:srgbClr val="9339A9"/>
                </a:solidFill>
                <a:latin typeface="Tahoma"/>
                <a:cs typeface="Tahoma"/>
              </a:rPr>
              <a:t>Benefits</a:t>
            </a:r>
            <a:r>
              <a:rPr sz="1050" b="1" spc="-60" dirty="0">
                <a:solidFill>
                  <a:srgbClr val="9339A9"/>
                </a:solidFill>
                <a:latin typeface="Tahoma"/>
                <a:cs typeface="Tahoma"/>
              </a:rPr>
              <a:t> </a:t>
            </a:r>
            <a:r>
              <a:rPr sz="1050" b="1" spc="-40" dirty="0">
                <a:solidFill>
                  <a:srgbClr val="9339A9"/>
                </a:solidFill>
                <a:latin typeface="Tahoma"/>
                <a:cs typeface="Tahoma"/>
              </a:rPr>
              <a:t>of</a:t>
            </a:r>
            <a:r>
              <a:rPr sz="1050" b="1" spc="-35" dirty="0">
                <a:solidFill>
                  <a:srgbClr val="9339A9"/>
                </a:solidFill>
                <a:latin typeface="Tahoma"/>
                <a:cs typeface="Tahoma"/>
              </a:rPr>
              <a:t> </a:t>
            </a:r>
            <a:r>
              <a:rPr sz="1050" b="1" spc="-25" dirty="0">
                <a:solidFill>
                  <a:srgbClr val="9339A9"/>
                </a:solidFill>
                <a:latin typeface="Tahoma"/>
                <a:cs typeface="Tahoma"/>
              </a:rPr>
              <a:t>ERP</a:t>
            </a:r>
            <a:endParaRPr sz="1050">
              <a:latin typeface="Tahoma"/>
              <a:cs typeface="Tahoma"/>
            </a:endParaRPr>
          </a:p>
          <a:p>
            <a:pPr marL="12700" marR="133985">
              <a:lnSpc>
                <a:spcPct val="100000"/>
              </a:lnSpc>
              <a:spcBef>
                <a:spcPts val="1260"/>
              </a:spcBef>
            </a:pPr>
            <a:r>
              <a:rPr sz="1050" dirty="0">
                <a:solidFill>
                  <a:srgbClr val="1E1C11"/>
                </a:solidFill>
                <a:latin typeface="Tahoma"/>
                <a:cs typeface="Tahoma"/>
              </a:rPr>
              <a:t>You</a:t>
            </a:r>
            <a:r>
              <a:rPr sz="1050" spc="-10" dirty="0">
                <a:solidFill>
                  <a:srgbClr val="1E1C11"/>
                </a:solidFill>
                <a:latin typeface="Tahoma"/>
                <a:cs typeface="Tahoma"/>
              </a:rPr>
              <a:t> </a:t>
            </a:r>
            <a:r>
              <a:rPr sz="1050" dirty="0">
                <a:solidFill>
                  <a:srgbClr val="1E1C11"/>
                </a:solidFill>
                <a:latin typeface="Tahoma"/>
                <a:cs typeface="Tahoma"/>
              </a:rPr>
              <a:t>would</a:t>
            </a:r>
            <a:r>
              <a:rPr sz="1050" spc="-15" dirty="0">
                <a:solidFill>
                  <a:srgbClr val="1E1C11"/>
                </a:solidFill>
                <a:latin typeface="Tahoma"/>
                <a:cs typeface="Tahoma"/>
              </a:rPr>
              <a:t> </a:t>
            </a:r>
            <a:r>
              <a:rPr sz="1050" dirty="0">
                <a:solidFill>
                  <a:srgbClr val="1E1C11"/>
                </a:solidFill>
                <a:latin typeface="Tahoma"/>
                <a:cs typeface="Tahoma"/>
              </a:rPr>
              <a:t>greatly</a:t>
            </a:r>
            <a:r>
              <a:rPr sz="1050" spc="-15" dirty="0">
                <a:solidFill>
                  <a:srgbClr val="1E1C11"/>
                </a:solidFill>
                <a:latin typeface="Tahoma"/>
                <a:cs typeface="Tahoma"/>
              </a:rPr>
              <a:t> </a:t>
            </a:r>
            <a:r>
              <a:rPr sz="1050" dirty="0">
                <a:solidFill>
                  <a:srgbClr val="1E1C11"/>
                </a:solidFill>
                <a:latin typeface="Tahoma"/>
                <a:cs typeface="Tahoma"/>
              </a:rPr>
              <a:t>benefit</a:t>
            </a:r>
            <a:r>
              <a:rPr sz="1050" spc="-20" dirty="0">
                <a:solidFill>
                  <a:srgbClr val="1E1C11"/>
                </a:solidFill>
                <a:latin typeface="Tahoma"/>
                <a:cs typeface="Tahoma"/>
              </a:rPr>
              <a:t> </a:t>
            </a:r>
            <a:r>
              <a:rPr sz="1050" dirty="0">
                <a:solidFill>
                  <a:srgbClr val="1E1C11"/>
                </a:solidFill>
                <a:latin typeface="Tahoma"/>
                <a:cs typeface="Tahoma"/>
              </a:rPr>
              <a:t>from</a:t>
            </a:r>
            <a:r>
              <a:rPr sz="1050" spc="-15" dirty="0">
                <a:solidFill>
                  <a:srgbClr val="1E1C11"/>
                </a:solidFill>
                <a:latin typeface="Tahoma"/>
                <a:cs typeface="Tahoma"/>
              </a:rPr>
              <a:t> </a:t>
            </a:r>
            <a:r>
              <a:rPr sz="1050" dirty="0">
                <a:solidFill>
                  <a:srgbClr val="1E1C11"/>
                </a:solidFill>
                <a:latin typeface="Tahoma"/>
                <a:cs typeface="Tahoma"/>
              </a:rPr>
              <a:t>ERP</a:t>
            </a:r>
            <a:r>
              <a:rPr sz="1050" spc="-10" dirty="0">
                <a:solidFill>
                  <a:srgbClr val="1E1C11"/>
                </a:solidFill>
                <a:latin typeface="Tahoma"/>
                <a:cs typeface="Tahoma"/>
              </a:rPr>
              <a:t> </a:t>
            </a:r>
            <a:r>
              <a:rPr sz="1050" dirty="0">
                <a:solidFill>
                  <a:srgbClr val="1E1C11"/>
                </a:solidFill>
                <a:latin typeface="Tahoma"/>
                <a:cs typeface="Tahoma"/>
              </a:rPr>
              <a:t>implementation</a:t>
            </a:r>
            <a:r>
              <a:rPr sz="1050" spc="-40" dirty="0">
                <a:solidFill>
                  <a:srgbClr val="1E1C11"/>
                </a:solidFill>
                <a:latin typeface="Tahoma"/>
                <a:cs typeface="Tahoma"/>
              </a:rPr>
              <a:t> </a:t>
            </a:r>
            <a:r>
              <a:rPr sz="1050" spc="-10" dirty="0">
                <a:solidFill>
                  <a:srgbClr val="1E1C11"/>
                </a:solidFill>
                <a:latin typeface="Tahoma"/>
                <a:cs typeface="Tahoma"/>
              </a:rPr>
              <a:t>because</a:t>
            </a:r>
            <a:r>
              <a:rPr sz="1050" spc="-15" dirty="0">
                <a:solidFill>
                  <a:srgbClr val="1E1C11"/>
                </a:solidFill>
                <a:latin typeface="Tahoma"/>
                <a:cs typeface="Tahoma"/>
              </a:rPr>
              <a:t> </a:t>
            </a:r>
            <a:r>
              <a:rPr sz="1050" spc="-25" dirty="0">
                <a:solidFill>
                  <a:srgbClr val="1E1C11"/>
                </a:solidFill>
                <a:latin typeface="Tahoma"/>
                <a:cs typeface="Tahoma"/>
              </a:rPr>
              <a:t>of </a:t>
            </a:r>
            <a:r>
              <a:rPr sz="1050" dirty="0">
                <a:solidFill>
                  <a:srgbClr val="1E1C11"/>
                </a:solidFill>
                <a:latin typeface="Tahoma"/>
                <a:cs typeface="Tahoma"/>
              </a:rPr>
              <a:t>more</a:t>
            </a:r>
            <a:r>
              <a:rPr sz="1050" spc="-20" dirty="0">
                <a:solidFill>
                  <a:srgbClr val="1E1C11"/>
                </a:solidFill>
                <a:latin typeface="Tahoma"/>
                <a:cs typeface="Tahoma"/>
              </a:rPr>
              <a:t> </a:t>
            </a:r>
            <a:r>
              <a:rPr sz="1050" spc="-10" dirty="0">
                <a:solidFill>
                  <a:srgbClr val="1E1C11"/>
                </a:solidFill>
                <a:latin typeface="Tahoma"/>
                <a:cs typeface="Tahoma"/>
              </a:rPr>
              <a:t>streamlined</a:t>
            </a:r>
            <a:r>
              <a:rPr sz="1050" spc="-45" dirty="0">
                <a:solidFill>
                  <a:srgbClr val="1E1C11"/>
                </a:solidFill>
                <a:latin typeface="Tahoma"/>
                <a:cs typeface="Tahoma"/>
              </a:rPr>
              <a:t> </a:t>
            </a:r>
            <a:r>
              <a:rPr sz="1050" spc="-10" dirty="0">
                <a:solidFill>
                  <a:srgbClr val="1E1C11"/>
                </a:solidFill>
                <a:latin typeface="Tahoma"/>
                <a:cs typeface="Tahoma"/>
              </a:rPr>
              <a:t>processes,</a:t>
            </a:r>
            <a:r>
              <a:rPr sz="1050" spc="-40" dirty="0">
                <a:solidFill>
                  <a:srgbClr val="1E1C11"/>
                </a:solidFill>
                <a:latin typeface="Tahoma"/>
                <a:cs typeface="Tahoma"/>
              </a:rPr>
              <a:t> </a:t>
            </a:r>
            <a:r>
              <a:rPr sz="1050" dirty="0">
                <a:solidFill>
                  <a:srgbClr val="1E1C11"/>
                </a:solidFill>
                <a:latin typeface="Tahoma"/>
                <a:cs typeface="Tahoma"/>
              </a:rPr>
              <a:t>smoother</a:t>
            </a:r>
            <a:r>
              <a:rPr sz="1050" spc="-45" dirty="0">
                <a:solidFill>
                  <a:srgbClr val="1E1C11"/>
                </a:solidFill>
                <a:latin typeface="Tahoma"/>
                <a:cs typeface="Tahoma"/>
              </a:rPr>
              <a:t> </a:t>
            </a:r>
            <a:r>
              <a:rPr sz="1050" dirty="0">
                <a:solidFill>
                  <a:srgbClr val="1E1C11"/>
                </a:solidFill>
                <a:latin typeface="Tahoma"/>
                <a:cs typeface="Tahoma"/>
              </a:rPr>
              <a:t>operation,</a:t>
            </a:r>
            <a:r>
              <a:rPr sz="1050" spc="-30" dirty="0">
                <a:solidFill>
                  <a:srgbClr val="1E1C11"/>
                </a:solidFill>
                <a:latin typeface="Tahoma"/>
                <a:cs typeface="Tahoma"/>
              </a:rPr>
              <a:t> </a:t>
            </a:r>
            <a:r>
              <a:rPr sz="1050" dirty="0">
                <a:solidFill>
                  <a:srgbClr val="1E1C11"/>
                </a:solidFill>
                <a:latin typeface="Tahoma"/>
                <a:cs typeface="Tahoma"/>
              </a:rPr>
              <a:t>better</a:t>
            </a:r>
            <a:r>
              <a:rPr sz="1050" spc="-40" dirty="0">
                <a:solidFill>
                  <a:srgbClr val="1E1C11"/>
                </a:solidFill>
                <a:latin typeface="Tahoma"/>
                <a:cs typeface="Tahoma"/>
              </a:rPr>
              <a:t> </a:t>
            </a:r>
            <a:r>
              <a:rPr sz="1050" spc="-10" dirty="0">
                <a:solidFill>
                  <a:srgbClr val="1E1C11"/>
                </a:solidFill>
                <a:latin typeface="Tahoma"/>
                <a:cs typeface="Tahoma"/>
              </a:rPr>
              <a:t>employee service.</a:t>
            </a:r>
            <a:r>
              <a:rPr sz="1050" spc="-50" dirty="0">
                <a:solidFill>
                  <a:srgbClr val="1E1C11"/>
                </a:solidFill>
                <a:latin typeface="Tahoma"/>
                <a:cs typeface="Tahoma"/>
              </a:rPr>
              <a:t> </a:t>
            </a:r>
            <a:r>
              <a:rPr sz="1050" spc="-55" dirty="0">
                <a:solidFill>
                  <a:srgbClr val="1E1C11"/>
                </a:solidFill>
                <a:latin typeface="Tahoma"/>
                <a:cs typeface="Tahoma"/>
              </a:rPr>
              <a:t>In</a:t>
            </a:r>
            <a:r>
              <a:rPr sz="1050" spc="-30" dirty="0">
                <a:solidFill>
                  <a:srgbClr val="1E1C11"/>
                </a:solidFill>
                <a:latin typeface="Tahoma"/>
                <a:cs typeface="Tahoma"/>
              </a:rPr>
              <a:t> </a:t>
            </a:r>
            <a:r>
              <a:rPr sz="1050" spc="-10" dirty="0">
                <a:solidFill>
                  <a:srgbClr val="1E1C11"/>
                </a:solidFill>
                <a:latin typeface="Tahoma"/>
                <a:cs typeface="Tahoma"/>
              </a:rPr>
              <a:t>addition…</a:t>
            </a:r>
            <a:endParaRPr sz="1050">
              <a:latin typeface="Tahoma"/>
              <a:cs typeface="Tahoma"/>
            </a:endParaRPr>
          </a:p>
          <a:p>
            <a:pPr marL="140335" marR="5080" indent="-127635">
              <a:lnSpc>
                <a:spcPct val="100000"/>
              </a:lnSpc>
              <a:spcBef>
                <a:spcPts val="1265"/>
              </a:spcBef>
              <a:buFont typeface="Arial"/>
              <a:buChar char="•"/>
              <a:tabLst>
                <a:tab pos="142240" algn="l"/>
              </a:tabLst>
            </a:pPr>
            <a:r>
              <a:rPr sz="1050" dirty="0">
                <a:solidFill>
                  <a:srgbClr val="1E1C11"/>
                </a:solidFill>
                <a:latin typeface="Tahoma"/>
                <a:cs typeface="Tahoma"/>
              </a:rPr>
              <a:t>Your</a:t>
            </a:r>
            <a:r>
              <a:rPr sz="1050" spc="-20" dirty="0">
                <a:solidFill>
                  <a:srgbClr val="1E1C11"/>
                </a:solidFill>
                <a:latin typeface="Tahoma"/>
                <a:cs typeface="Tahoma"/>
              </a:rPr>
              <a:t> </a:t>
            </a:r>
            <a:r>
              <a:rPr sz="1050" dirty="0">
                <a:solidFill>
                  <a:srgbClr val="1E1C11"/>
                </a:solidFill>
                <a:latin typeface="Tahoma"/>
                <a:cs typeface="Tahoma"/>
              </a:rPr>
              <a:t>Level</a:t>
            </a:r>
            <a:r>
              <a:rPr sz="1050" spc="-15" dirty="0">
                <a:solidFill>
                  <a:srgbClr val="1E1C11"/>
                </a:solidFill>
                <a:latin typeface="Tahoma"/>
                <a:cs typeface="Tahoma"/>
              </a:rPr>
              <a:t> </a:t>
            </a:r>
            <a:r>
              <a:rPr sz="1050" dirty="0">
                <a:solidFill>
                  <a:srgbClr val="1E1C11"/>
                </a:solidFill>
                <a:latin typeface="Tahoma"/>
                <a:cs typeface="Tahoma"/>
              </a:rPr>
              <a:t>of</a:t>
            </a:r>
            <a:r>
              <a:rPr sz="1050" spc="-20" dirty="0">
                <a:solidFill>
                  <a:srgbClr val="1E1C11"/>
                </a:solidFill>
                <a:latin typeface="Tahoma"/>
                <a:cs typeface="Tahoma"/>
              </a:rPr>
              <a:t> </a:t>
            </a:r>
            <a:r>
              <a:rPr sz="1050" b="1" spc="-65" dirty="0">
                <a:solidFill>
                  <a:srgbClr val="1E1C11"/>
                </a:solidFill>
                <a:latin typeface="Tahoma"/>
                <a:cs typeface="Tahoma"/>
              </a:rPr>
              <a:t>Productivity</a:t>
            </a:r>
            <a:r>
              <a:rPr sz="1050" b="1" spc="-70" dirty="0">
                <a:solidFill>
                  <a:srgbClr val="1E1C11"/>
                </a:solidFill>
                <a:latin typeface="Tahoma"/>
                <a:cs typeface="Tahoma"/>
              </a:rPr>
              <a:t> </a:t>
            </a:r>
            <a:r>
              <a:rPr sz="1050" b="1" spc="-75" dirty="0">
                <a:solidFill>
                  <a:srgbClr val="1E1C11"/>
                </a:solidFill>
                <a:latin typeface="Tahoma"/>
                <a:cs typeface="Tahoma"/>
              </a:rPr>
              <a:t>would</a:t>
            </a:r>
            <a:r>
              <a:rPr sz="1050" b="1" spc="-50" dirty="0">
                <a:solidFill>
                  <a:srgbClr val="1E1C11"/>
                </a:solidFill>
                <a:latin typeface="Tahoma"/>
                <a:cs typeface="Tahoma"/>
              </a:rPr>
              <a:t> </a:t>
            </a:r>
            <a:r>
              <a:rPr sz="1050" b="1" spc="-75" dirty="0">
                <a:solidFill>
                  <a:srgbClr val="1E1C11"/>
                </a:solidFill>
                <a:latin typeface="Tahoma"/>
                <a:cs typeface="Tahoma"/>
              </a:rPr>
              <a:t>increase</a:t>
            </a:r>
            <a:r>
              <a:rPr sz="1050" b="1" spc="-40" dirty="0">
                <a:solidFill>
                  <a:srgbClr val="1E1C11"/>
                </a:solidFill>
                <a:latin typeface="Tahoma"/>
                <a:cs typeface="Tahoma"/>
              </a:rPr>
              <a:t> </a:t>
            </a:r>
            <a:r>
              <a:rPr sz="1050" spc="-120" dirty="0">
                <a:solidFill>
                  <a:srgbClr val="1E1C11"/>
                </a:solidFill>
                <a:latin typeface="Tahoma"/>
                <a:cs typeface="Tahoma"/>
              </a:rPr>
              <a:t>—</a:t>
            </a:r>
            <a:r>
              <a:rPr sz="1050" spc="-20" dirty="0">
                <a:solidFill>
                  <a:srgbClr val="1E1C11"/>
                </a:solidFill>
                <a:latin typeface="Tahoma"/>
                <a:cs typeface="Tahoma"/>
              </a:rPr>
              <a:t> </a:t>
            </a:r>
            <a:r>
              <a:rPr sz="1050" spc="-55" dirty="0">
                <a:solidFill>
                  <a:srgbClr val="1E1C11"/>
                </a:solidFill>
                <a:latin typeface="Tahoma"/>
                <a:cs typeface="Tahoma"/>
              </a:rPr>
              <a:t>In</a:t>
            </a:r>
            <a:r>
              <a:rPr sz="1050" spc="-5" dirty="0">
                <a:solidFill>
                  <a:srgbClr val="1E1C11"/>
                </a:solidFill>
                <a:latin typeface="Tahoma"/>
                <a:cs typeface="Tahoma"/>
              </a:rPr>
              <a:t> </a:t>
            </a:r>
            <a:r>
              <a:rPr sz="1050" dirty="0">
                <a:solidFill>
                  <a:srgbClr val="1E1C11"/>
                </a:solidFill>
                <a:latin typeface="Tahoma"/>
                <a:cs typeface="Tahoma"/>
              </a:rPr>
              <a:t>your</a:t>
            </a:r>
            <a:r>
              <a:rPr sz="1050" spc="-5" dirty="0">
                <a:solidFill>
                  <a:srgbClr val="1E1C11"/>
                </a:solidFill>
                <a:latin typeface="Tahoma"/>
                <a:cs typeface="Tahoma"/>
              </a:rPr>
              <a:t> </a:t>
            </a:r>
            <a:r>
              <a:rPr sz="1050" dirty="0">
                <a:solidFill>
                  <a:srgbClr val="1E1C11"/>
                </a:solidFill>
                <a:latin typeface="Tahoma"/>
                <a:cs typeface="Tahoma"/>
              </a:rPr>
              <a:t>current</a:t>
            </a:r>
            <a:r>
              <a:rPr sz="1050" spc="-15" dirty="0">
                <a:solidFill>
                  <a:srgbClr val="1E1C11"/>
                </a:solidFill>
                <a:latin typeface="Tahoma"/>
                <a:cs typeface="Tahoma"/>
              </a:rPr>
              <a:t> </a:t>
            </a:r>
            <a:r>
              <a:rPr sz="1050" spc="-25" dirty="0">
                <a:solidFill>
                  <a:srgbClr val="1E1C11"/>
                </a:solidFill>
                <a:latin typeface="Tahoma"/>
                <a:cs typeface="Tahoma"/>
              </a:rPr>
              <a:t>un- 	</a:t>
            </a:r>
            <a:r>
              <a:rPr sz="1050" dirty="0">
                <a:solidFill>
                  <a:srgbClr val="1E1C11"/>
                </a:solidFill>
                <a:latin typeface="Tahoma"/>
                <a:cs typeface="Tahoma"/>
              </a:rPr>
              <a:t>integrated</a:t>
            </a:r>
            <a:r>
              <a:rPr sz="1050" spc="-50" dirty="0">
                <a:solidFill>
                  <a:srgbClr val="1E1C11"/>
                </a:solidFill>
                <a:latin typeface="Tahoma"/>
                <a:cs typeface="Tahoma"/>
              </a:rPr>
              <a:t> </a:t>
            </a:r>
            <a:r>
              <a:rPr sz="1050" spc="-20" dirty="0">
                <a:solidFill>
                  <a:srgbClr val="1E1C11"/>
                </a:solidFill>
                <a:latin typeface="Tahoma"/>
                <a:cs typeface="Tahoma"/>
              </a:rPr>
              <a:t>system,</a:t>
            </a:r>
            <a:r>
              <a:rPr sz="1050" spc="-60" dirty="0">
                <a:solidFill>
                  <a:srgbClr val="1E1C11"/>
                </a:solidFill>
                <a:latin typeface="Tahoma"/>
                <a:cs typeface="Tahoma"/>
              </a:rPr>
              <a:t> </a:t>
            </a:r>
            <a:r>
              <a:rPr sz="1050" dirty="0">
                <a:solidFill>
                  <a:srgbClr val="1E1C11"/>
                </a:solidFill>
                <a:latin typeface="Tahoma"/>
                <a:cs typeface="Tahoma"/>
              </a:rPr>
              <a:t>you</a:t>
            </a:r>
            <a:r>
              <a:rPr sz="1050" spc="-25" dirty="0">
                <a:solidFill>
                  <a:srgbClr val="1E1C11"/>
                </a:solidFill>
                <a:latin typeface="Tahoma"/>
                <a:cs typeface="Tahoma"/>
              </a:rPr>
              <a:t> </a:t>
            </a:r>
            <a:r>
              <a:rPr sz="1050" dirty="0">
                <a:solidFill>
                  <a:srgbClr val="1E1C11"/>
                </a:solidFill>
                <a:latin typeface="Tahoma"/>
                <a:cs typeface="Tahoma"/>
              </a:rPr>
              <a:t>encounter</a:t>
            </a:r>
            <a:r>
              <a:rPr sz="1050" spc="-30" dirty="0">
                <a:solidFill>
                  <a:srgbClr val="1E1C11"/>
                </a:solidFill>
                <a:latin typeface="Tahoma"/>
                <a:cs typeface="Tahoma"/>
              </a:rPr>
              <a:t> </a:t>
            </a:r>
            <a:r>
              <a:rPr sz="1050" spc="-10" dirty="0">
                <a:solidFill>
                  <a:srgbClr val="1E1C11"/>
                </a:solidFill>
                <a:latin typeface="Tahoma"/>
                <a:cs typeface="Tahoma"/>
              </a:rPr>
              <a:t>data</a:t>
            </a:r>
            <a:r>
              <a:rPr sz="1050" spc="-45" dirty="0">
                <a:solidFill>
                  <a:srgbClr val="1E1C11"/>
                </a:solidFill>
                <a:latin typeface="Tahoma"/>
                <a:cs typeface="Tahoma"/>
              </a:rPr>
              <a:t> </a:t>
            </a:r>
            <a:r>
              <a:rPr sz="1050" dirty="0">
                <a:solidFill>
                  <a:srgbClr val="1E1C11"/>
                </a:solidFill>
                <a:latin typeface="Tahoma"/>
                <a:cs typeface="Tahoma"/>
              </a:rPr>
              <a:t>errors</a:t>
            </a:r>
            <a:r>
              <a:rPr sz="1050" spc="-20" dirty="0">
                <a:solidFill>
                  <a:srgbClr val="1E1C11"/>
                </a:solidFill>
                <a:latin typeface="Tahoma"/>
                <a:cs typeface="Tahoma"/>
              </a:rPr>
              <a:t> </a:t>
            </a:r>
            <a:r>
              <a:rPr sz="1050" spc="-30" dirty="0">
                <a:solidFill>
                  <a:srgbClr val="1E1C11"/>
                </a:solidFill>
                <a:latin typeface="Tahoma"/>
                <a:cs typeface="Tahoma"/>
              </a:rPr>
              <a:t>as </a:t>
            </a:r>
            <a:r>
              <a:rPr sz="1050" dirty="0">
                <a:solidFill>
                  <a:srgbClr val="1E1C11"/>
                </a:solidFill>
                <a:latin typeface="Tahoma"/>
                <a:cs typeface="Tahoma"/>
              </a:rPr>
              <a:t>departments</a:t>
            </a:r>
            <a:r>
              <a:rPr sz="1050" spc="-50" dirty="0">
                <a:solidFill>
                  <a:srgbClr val="1E1C11"/>
                </a:solidFill>
                <a:latin typeface="Tahoma"/>
                <a:cs typeface="Tahoma"/>
              </a:rPr>
              <a:t> </a:t>
            </a:r>
            <a:r>
              <a:rPr sz="1050" spc="-25" dirty="0">
                <a:solidFill>
                  <a:srgbClr val="1E1C11"/>
                </a:solidFill>
                <a:latin typeface="Tahoma"/>
                <a:cs typeface="Tahoma"/>
              </a:rPr>
              <a:t>are 	</a:t>
            </a:r>
            <a:r>
              <a:rPr sz="1050" dirty="0">
                <a:solidFill>
                  <a:srgbClr val="1E1C11"/>
                </a:solidFill>
                <a:latin typeface="Tahoma"/>
                <a:cs typeface="Tahoma"/>
              </a:rPr>
              <a:t>unable</a:t>
            </a:r>
            <a:r>
              <a:rPr sz="1050" spc="-45" dirty="0">
                <a:solidFill>
                  <a:srgbClr val="1E1C11"/>
                </a:solidFill>
                <a:latin typeface="Tahoma"/>
                <a:cs typeface="Tahoma"/>
              </a:rPr>
              <a:t> </a:t>
            </a:r>
            <a:r>
              <a:rPr sz="1050" dirty="0">
                <a:solidFill>
                  <a:srgbClr val="1E1C11"/>
                </a:solidFill>
                <a:latin typeface="Tahoma"/>
                <a:cs typeface="Tahoma"/>
              </a:rPr>
              <a:t>to</a:t>
            </a:r>
            <a:r>
              <a:rPr sz="1050" spc="-40" dirty="0">
                <a:solidFill>
                  <a:srgbClr val="1E1C11"/>
                </a:solidFill>
                <a:latin typeface="Tahoma"/>
                <a:cs typeface="Tahoma"/>
              </a:rPr>
              <a:t> </a:t>
            </a:r>
            <a:r>
              <a:rPr sz="1050" dirty="0">
                <a:solidFill>
                  <a:srgbClr val="1E1C11"/>
                </a:solidFill>
                <a:latin typeface="Tahoma"/>
                <a:cs typeface="Tahoma"/>
              </a:rPr>
              <a:t>accurately</a:t>
            </a:r>
            <a:r>
              <a:rPr sz="1050" spc="-55" dirty="0">
                <a:solidFill>
                  <a:srgbClr val="1E1C11"/>
                </a:solidFill>
                <a:latin typeface="Tahoma"/>
                <a:cs typeface="Tahoma"/>
              </a:rPr>
              <a:t> </a:t>
            </a:r>
            <a:r>
              <a:rPr sz="1050" spc="-10" dirty="0">
                <a:solidFill>
                  <a:srgbClr val="1E1C11"/>
                </a:solidFill>
                <a:latin typeface="Tahoma"/>
                <a:cs typeface="Tahoma"/>
              </a:rPr>
              <a:t>communicate,</a:t>
            </a:r>
            <a:r>
              <a:rPr sz="1050" spc="-70" dirty="0">
                <a:solidFill>
                  <a:srgbClr val="1E1C11"/>
                </a:solidFill>
                <a:latin typeface="Tahoma"/>
                <a:cs typeface="Tahoma"/>
              </a:rPr>
              <a:t> </a:t>
            </a:r>
            <a:r>
              <a:rPr sz="1050" dirty="0">
                <a:solidFill>
                  <a:srgbClr val="1E1C11"/>
                </a:solidFill>
                <a:latin typeface="Tahoma"/>
                <a:cs typeface="Tahoma"/>
              </a:rPr>
              <a:t>and</a:t>
            </a:r>
            <a:r>
              <a:rPr sz="1050" spc="-30" dirty="0">
                <a:solidFill>
                  <a:srgbClr val="1E1C11"/>
                </a:solidFill>
                <a:latin typeface="Tahoma"/>
                <a:cs typeface="Tahoma"/>
              </a:rPr>
              <a:t> </a:t>
            </a:r>
            <a:r>
              <a:rPr sz="1050" spc="-10" dirty="0">
                <a:solidFill>
                  <a:srgbClr val="1E1C11"/>
                </a:solidFill>
                <a:latin typeface="Tahoma"/>
                <a:cs typeface="Tahoma"/>
              </a:rPr>
              <a:t>real-</a:t>
            </a:r>
            <a:r>
              <a:rPr sz="1050" dirty="0">
                <a:solidFill>
                  <a:srgbClr val="1E1C11"/>
                </a:solidFill>
                <a:latin typeface="Tahoma"/>
                <a:cs typeface="Tahoma"/>
              </a:rPr>
              <a:t>time</a:t>
            </a:r>
            <a:r>
              <a:rPr sz="1050" spc="-60" dirty="0">
                <a:solidFill>
                  <a:srgbClr val="1E1C11"/>
                </a:solidFill>
                <a:latin typeface="Tahoma"/>
                <a:cs typeface="Tahoma"/>
              </a:rPr>
              <a:t> </a:t>
            </a:r>
            <a:r>
              <a:rPr sz="1050" spc="-10" dirty="0">
                <a:solidFill>
                  <a:srgbClr val="1E1C11"/>
                </a:solidFill>
                <a:latin typeface="Tahoma"/>
                <a:cs typeface="Tahoma"/>
              </a:rPr>
              <a:t>data</a:t>
            </a:r>
            <a:r>
              <a:rPr sz="1050" spc="-50" dirty="0">
                <a:solidFill>
                  <a:srgbClr val="1E1C11"/>
                </a:solidFill>
                <a:latin typeface="Tahoma"/>
                <a:cs typeface="Tahoma"/>
              </a:rPr>
              <a:t> </a:t>
            </a:r>
            <a:r>
              <a:rPr sz="1050" dirty="0">
                <a:solidFill>
                  <a:srgbClr val="1E1C11"/>
                </a:solidFill>
                <a:latin typeface="Tahoma"/>
                <a:cs typeface="Tahoma"/>
              </a:rPr>
              <a:t>is</a:t>
            </a:r>
            <a:r>
              <a:rPr sz="1050" spc="-35" dirty="0">
                <a:solidFill>
                  <a:srgbClr val="1E1C11"/>
                </a:solidFill>
                <a:latin typeface="Tahoma"/>
                <a:cs typeface="Tahoma"/>
              </a:rPr>
              <a:t> </a:t>
            </a:r>
            <a:r>
              <a:rPr sz="1050" spc="-10" dirty="0">
                <a:solidFill>
                  <a:srgbClr val="1E1C11"/>
                </a:solidFill>
                <a:latin typeface="Tahoma"/>
                <a:cs typeface="Tahoma"/>
              </a:rPr>
              <a:t>almost 	</a:t>
            </a:r>
            <a:r>
              <a:rPr sz="1050" dirty="0">
                <a:solidFill>
                  <a:srgbClr val="1E1C11"/>
                </a:solidFill>
                <a:latin typeface="Tahoma"/>
                <a:cs typeface="Tahoma"/>
              </a:rPr>
              <a:t>impossible</a:t>
            </a:r>
            <a:r>
              <a:rPr sz="1050" spc="-45" dirty="0">
                <a:solidFill>
                  <a:srgbClr val="1E1C11"/>
                </a:solidFill>
                <a:latin typeface="Tahoma"/>
                <a:cs typeface="Tahoma"/>
              </a:rPr>
              <a:t> </a:t>
            </a:r>
            <a:r>
              <a:rPr sz="1050" dirty="0">
                <a:solidFill>
                  <a:srgbClr val="1E1C11"/>
                </a:solidFill>
                <a:latin typeface="Tahoma"/>
                <a:cs typeface="Tahoma"/>
              </a:rPr>
              <a:t>to</a:t>
            </a:r>
            <a:r>
              <a:rPr sz="1050" spc="-25" dirty="0">
                <a:solidFill>
                  <a:srgbClr val="1E1C11"/>
                </a:solidFill>
                <a:latin typeface="Tahoma"/>
                <a:cs typeface="Tahoma"/>
              </a:rPr>
              <a:t> </a:t>
            </a:r>
            <a:r>
              <a:rPr sz="1050" dirty="0">
                <a:solidFill>
                  <a:srgbClr val="1E1C11"/>
                </a:solidFill>
                <a:latin typeface="Tahoma"/>
                <a:cs typeface="Tahoma"/>
              </a:rPr>
              <a:t>come</a:t>
            </a:r>
            <a:r>
              <a:rPr sz="1050" spc="-30" dirty="0">
                <a:solidFill>
                  <a:srgbClr val="1E1C11"/>
                </a:solidFill>
                <a:latin typeface="Tahoma"/>
                <a:cs typeface="Tahoma"/>
              </a:rPr>
              <a:t> </a:t>
            </a:r>
            <a:r>
              <a:rPr sz="1050" spc="-20" dirty="0">
                <a:solidFill>
                  <a:srgbClr val="1E1C11"/>
                </a:solidFill>
                <a:latin typeface="Tahoma"/>
                <a:cs typeface="Tahoma"/>
              </a:rPr>
              <a:t>by.</a:t>
            </a:r>
            <a:r>
              <a:rPr sz="1050" spc="-15" dirty="0">
                <a:solidFill>
                  <a:srgbClr val="1E1C11"/>
                </a:solidFill>
                <a:latin typeface="Tahoma"/>
                <a:cs typeface="Tahoma"/>
              </a:rPr>
              <a:t> </a:t>
            </a:r>
            <a:r>
              <a:rPr sz="1050" dirty="0">
                <a:solidFill>
                  <a:srgbClr val="1E1C11"/>
                </a:solidFill>
                <a:latin typeface="Tahoma"/>
                <a:cs typeface="Tahoma"/>
              </a:rPr>
              <a:t>You</a:t>
            </a:r>
            <a:r>
              <a:rPr sz="1050" spc="-25" dirty="0">
                <a:solidFill>
                  <a:srgbClr val="1E1C11"/>
                </a:solidFill>
                <a:latin typeface="Tahoma"/>
                <a:cs typeface="Tahoma"/>
              </a:rPr>
              <a:t> </a:t>
            </a:r>
            <a:r>
              <a:rPr sz="1050" dirty="0">
                <a:solidFill>
                  <a:srgbClr val="1E1C11"/>
                </a:solidFill>
                <a:latin typeface="Tahoma"/>
                <a:cs typeface="Tahoma"/>
              </a:rPr>
              <a:t>would</a:t>
            </a:r>
            <a:r>
              <a:rPr sz="1050" spc="-30" dirty="0">
                <a:solidFill>
                  <a:srgbClr val="1E1C11"/>
                </a:solidFill>
                <a:latin typeface="Tahoma"/>
                <a:cs typeface="Tahoma"/>
              </a:rPr>
              <a:t> </a:t>
            </a:r>
            <a:r>
              <a:rPr sz="1050" spc="-10" dirty="0">
                <a:solidFill>
                  <a:srgbClr val="1E1C11"/>
                </a:solidFill>
                <a:latin typeface="Tahoma"/>
                <a:cs typeface="Tahoma"/>
              </a:rPr>
              <a:t>save</a:t>
            </a:r>
            <a:r>
              <a:rPr sz="1050" spc="-40" dirty="0">
                <a:solidFill>
                  <a:srgbClr val="1E1C11"/>
                </a:solidFill>
                <a:latin typeface="Tahoma"/>
                <a:cs typeface="Tahoma"/>
              </a:rPr>
              <a:t> </a:t>
            </a:r>
            <a:r>
              <a:rPr sz="1050" dirty="0">
                <a:solidFill>
                  <a:srgbClr val="1E1C11"/>
                </a:solidFill>
                <a:latin typeface="Tahoma"/>
                <a:cs typeface="Tahoma"/>
              </a:rPr>
              <a:t>the</a:t>
            </a:r>
            <a:r>
              <a:rPr sz="1050" spc="-35" dirty="0">
                <a:solidFill>
                  <a:srgbClr val="1E1C11"/>
                </a:solidFill>
                <a:latin typeface="Tahoma"/>
                <a:cs typeface="Tahoma"/>
              </a:rPr>
              <a:t> </a:t>
            </a:r>
            <a:r>
              <a:rPr sz="1050" dirty="0">
                <a:solidFill>
                  <a:srgbClr val="1E1C11"/>
                </a:solidFill>
                <a:latin typeface="Tahoma"/>
                <a:cs typeface="Tahoma"/>
              </a:rPr>
              <a:t>cost</a:t>
            </a:r>
            <a:r>
              <a:rPr sz="1050" spc="-25" dirty="0">
                <a:solidFill>
                  <a:srgbClr val="1E1C11"/>
                </a:solidFill>
                <a:latin typeface="Tahoma"/>
                <a:cs typeface="Tahoma"/>
              </a:rPr>
              <a:t> </a:t>
            </a:r>
            <a:r>
              <a:rPr sz="1050" dirty="0">
                <a:solidFill>
                  <a:srgbClr val="1E1C11"/>
                </a:solidFill>
                <a:latin typeface="Tahoma"/>
                <a:cs typeface="Tahoma"/>
              </a:rPr>
              <a:t>of</a:t>
            </a:r>
            <a:r>
              <a:rPr sz="1050" spc="-25" dirty="0">
                <a:solidFill>
                  <a:srgbClr val="1E1C11"/>
                </a:solidFill>
                <a:latin typeface="Tahoma"/>
                <a:cs typeface="Tahoma"/>
              </a:rPr>
              <a:t> </a:t>
            </a:r>
            <a:r>
              <a:rPr sz="1050" spc="-10" dirty="0">
                <a:solidFill>
                  <a:srgbClr val="1E1C11"/>
                </a:solidFill>
                <a:latin typeface="Tahoma"/>
                <a:cs typeface="Tahoma"/>
              </a:rPr>
              <a:t>data</a:t>
            </a:r>
            <a:r>
              <a:rPr sz="1050" spc="-40" dirty="0">
                <a:solidFill>
                  <a:srgbClr val="1E1C11"/>
                </a:solidFill>
                <a:latin typeface="Tahoma"/>
                <a:cs typeface="Tahoma"/>
              </a:rPr>
              <a:t> </a:t>
            </a:r>
            <a:r>
              <a:rPr sz="1050" dirty="0">
                <a:solidFill>
                  <a:srgbClr val="1E1C11"/>
                </a:solidFill>
                <a:latin typeface="Tahoma"/>
                <a:cs typeface="Tahoma"/>
              </a:rPr>
              <a:t>errors</a:t>
            </a:r>
            <a:r>
              <a:rPr sz="1050" spc="-10" dirty="0">
                <a:solidFill>
                  <a:srgbClr val="1E1C11"/>
                </a:solidFill>
                <a:latin typeface="Tahoma"/>
                <a:cs typeface="Tahoma"/>
              </a:rPr>
              <a:t> </a:t>
            </a:r>
            <a:r>
              <a:rPr sz="1050" spc="-25" dirty="0">
                <a:solidFill>
                  <a:srgbClr val="1E1C11"/>
                </a:solidFill>
                <a:latin typeface="Tahoma"/>
                <a:cs typeface="Tahoma"/>
              </a:rPr>
              <a:t>and 	</a:t>
            </a:r>
            <a:r>
              <a:rPr sz="1050" spc="-10" dirty="0">
                <a:solidFill>
                  <a:srgbClr val="1E1C11"/>
                </a:solidFill>
                <a:latin typeface="Tahoma"/>
                <a:cs typeface="Tahoma"/>
              </a:rPr>
              <a:t>re-</a:t>
            </a:r>
            <a:r>
              <a:rPr sz="1050" dirty="0">
                <a:solidFill>
                  <a:srgbClr val="1E1C11"/>
                </a:solidFill>
                <a:latin typeface="Tahoma"/>
                <a:cs typeface="Tahoma"/>
              </a:rPr>
              <a:t>work</a:t>
            </a:r>
            <a:r>
              <a:rPr sz="1050" spc="-40" dirty="0">
                <a:solidFill>
                  <a:srgbClr val="1E1C11"/>
                </a:solidFill>
                <a:latin typeface="Tahoma"/>
                <a:cs typeface="Tahoma"/>
              </a:rPr>
              <a:t> </a:t>
            </a:r>
            <a:r>
              <a:rPr sz="1050" dirty="0">
                <a:solidFill>
                  <a:srgbClr val="1E1C11"/>
                </a:solidFill>
                <a:latin typeface="Tahoma"/>
                <a:cs typeface="Tahoma"/>
              </a:rPr>
              <a:t>in</a:t>
            </a:r>
            <a:r>
              <a:rPr sz="1050" spc="-35" dirty="0">
                <a:solidFill>
                  <a:srgbClr val="1E1C11"/>
                </a:solidFill>
                <a:latin typeface="Tahoma"/>
                <a:cs typeface="Tahoma"/>
              </a:rPr>
              <a:t> </a:t>
            </a:r>
            <a:r>
              <a:rPr sz="1050" dirty="0">
                <a:solidFill>
                  <a:srgbClr val="1E1C11"/>
                </a:solidFill>
                <a:latin typeface="Tahoma"/>
                <a:cs typeface="Tahoma"/>
              </a:rPr>
              <a:t>terms</a:t>
            </a:r>
            <a:r>
              <a:rPr sz="1050" spc="-45" dirty="0">
                <a:solidFill>
                  <a:srgbClr val="1E1C11"/>
                </a:solidFill>
                <a:latin typeface="Tahoma"/>
                <a:cs typeface="Tahoma"/>
              </a:rPr>
              <a:t> </a:t>
            </a:r>
            <a:r>
              <a:rPr sz="1050" dirty="0">
                <a:solidFill>
                  <a:srgbClr val="1E1C11"/>
                </a:solidFill>
                <a:latin typeface="Tahoma"/>
                <a:cs typeface="Tahoma"/>
              </a:rPr>
              <a:t>of</a:t>
            </a:r>
            <a:r>
              <a:rPr sz="1050" spc="-40" dirty="0">
                <a:solidFill>
                  <a:srgbClr val="1E1C11"/>
                </a:solidFill>
                <a:latin typeface="Tahoma"/>
                <a:cs typeface="Tahoma"/>
              </a:rPr>
              <a:t> </a:t>
            </a:r>
            <a:r>
              <a:rPr sz="1050" dirty="0">
                <a:solidFill>
                  <a:srgbClr val="1E1C11"/>
                </a:solidFill>
                <a:latin typeface="Tahoma"/>
                <a:cs typeface="Tahoma"/>
              </a:rPr>
              <a:t>time</a:t>
            </a:r>
            <a:r>
              <a:rPr sz="1050" spc="-60" dirty="0">
                <a:solidFill>
                  <a:srgbClr val="1E1C11"/>
                </a:solidFill>
                <a:latin typeface="Tahoma"/>
                <a:cs typeface="Tahoma"/>
              </a:rPr>
              <a:t> </a:t>
            </a:r>
            <a:r>
              <a:rPr sz="1050" dirty="0">
                <a:solidFill>
                  <a:srgbClr val="1E1C11"/>
                </a:solidFill>
                <a:latin typeface="Tahoma"/>
                <a:cs typeface="Tahoma"/>
              </a:rPr>
              <a:t>and</a:t>
            </a:r>
            <a:r>
              <a:rPr sz="1050" spc="-30" dirty="0">
                <a:solidFill>
                  <a:srgbClr val="1E1C11"/>
                </a:solidFill>
                <a:latin typeface="Tahoma"/>
                <a:cs typeface="Tahoma"/>
              </a:rPr>
              <a:t> </a:t>
            </a:r>
            <a:r>
              <a:rPr sz="1050" dirty="0">
                <a:solidFill>
                  <a:srgbClr val="1E1C11"/>
                </a:solidFill>
                <a:latin typeface="Tahoma"/>
                <a:cs typeface="Tahoma"/>
              </a:rPr>
              <a:t>money</a:t>
            </a:r>
            <a:r>
              <a:rPr sz="1050" spc="-45" dirty="0">
                <a:solidFill>
                  <a:srgbClr val="1E1C11"/>
                </a:solidFill>
                <a:latin typeface="Tahoma"/>
                <a:cs typeface="Tahoma"/>
              </a:rPr>
              <a:t> </a:t>
            </a:r>
            <a:r>
              <a:rPr sz="1050" spc="-10" dirty="0">
                <a:solidFill>
                  <a:srgbClr val="1E1C11"/>
                </a:solidFill>
                <a:latin typeface="Tahoma"/>
                <a:cs typeface="Tahoma"/>
              </a:rPr>
              <a:t>wasted.</a:t>
            </a:r>
            <a:endParaRPr sz="1050">
              <a:latin typeface="Tahoma"/>
              <a:cs typeface="Tahoma"/>
            </a:endParaRPr>
          </a:p>
          <a:p>
            <a:pPr marL="140335" marR="46355" indent="-127635">
              <a:lnSpc>
                <a:spcPct val="100000"/>
              </a:lnSpc>
              <a:spcBef>
                <a:spcPts val="1260"/>
              </a:spcBef>
              <a:buFont typeface="Arial"/>
              <a:buChar char="•"/>
              <a:tabLst>
                <a:tab pos="142240" algn="l"/>
              </a:tabLst>
            </a:pPr>
            <a:r>
              <a:rPr sz="1050" dirty="0">
                <a:solidFill>
                  <a:srgbClr val="1E1C11"/>
                </a:solidFill>
                <a:latin typeface="Tahoma"/>
                <a:cs typeface="Tahoma"/>
              </a:rPr>
              <a:t>You</a:t>
            </a:r>
            <a:r>
              <a:rPr sz="1050" spc="-25" dirty="0">
                <a:solidFill>
                  <a:srgbClr val="1E1C11"/>
                </a:solidFill>
                <a:latin typeface="Tahoma"/>
                <a:cs typeface="Tahoma"/>
              </a:rPr>
              <a:t> </a:t>
            </a:r>
            <a:r>
              <a:rPr sz="1050" dirty="0">
                <a:solidFill>
                  <a:srgbClr val="1E1C11"/>
                </a:solidFill>
                <a:latin typeface="Tahoma"/>
                <a:cs typeface="Tahoma"/>
              </a:rPr>
              <a:t>would</a:t>
            </a:r>
            <a:r>
              <a:rPr sz="1050" spc="-30" dirty="0">
                <a:solidFill>
                  <a:srgbClr val="1E1C11"/>
                </a:solidFill>
                <a:latin typeface="Tahoma"/>
                <a:cs typeface="Tahoma"/>
              </a:rPr>
              <a:t> </a:t>
            </a:r>
            <a:r>
              <a:rPr sz="1050" dirty="0">
                <a:solidFill>
                  <a:srgbClr val="1E1C11"/>
                </a:solidFill>
                <a:latin typeface="Tahoma"/>
                <a:cs typeface="Tahoma"/>
              </a:rPr>
              <a:t>get</a:t>
            </a:r>
            <a:r>
              <a:rPr sz="1050" spc="-20" dirty="0">
                <a:solidFill>
                  <a:srgbClr val="1E1C11"/>
                </a:solidFill>
                <a:latin typeface="Tahoma"/>
                <a:cs typeface="Tahoma"/>
              </a:rPr>
              <a:t> </a:t>
            </a:r>
            <a:r>
              <a:rPr sz="1050" b="1" spc="-65" dirty="0">
                <a:solidFill>
                  <a:srgbClr val="1E1C11"/>
                </a:solidFill>
                <a:latin typeface="Tahoma"/>
                <a:cs typeface="Tahoma"/>
              </a:rPr>
              <a:t>better</a:t>
            </a:r>
            <a:r>
              <a:rPr sz="1050" b="1" spc="-45" dirty="0">
                <a:solidFill>
                  <a:srgbClr val="1E1C11"/>
                </a:solidFill>
                <a:latin typeface="Tahoma"/>
                <a:cs typeface="Tahoma"/>
              </a:rPr>
              <a:t> </a:t>
            </a:r>
            <a:r>
              <a:rPr sz="1050" b="1" spc="-55" dirty="0">
                <a:solidFill>
                  <a:srgbClr val="1E1C11"/>
                </a:solidFill>
                <a:latin typeface="Tahoma"/>
                <a:cs typeface="Tahoma"/>
              </a:rPr>
              <a:t>Visibility</a:t>
            </a:r>
            <a:r>
              <a:rPr sz="1050" b="1" spc="-50" dirty="0">
                <a:solidFill>
                  <a:srgbClr val="1E1C11"/>
                </a:solidFill>
                <a:latin typeface="Tahoma"/>
                <a:cs typeface="Tahoma"/>
              </a:rPr>
              <a:t> </a:t>
            </a:r>
            <a:r>
              <a:rPr sz="1050" spc="-120" dirty="0">
                <a:solidFill>
                  <a:srgbClr val="1E1C11"/>
                </a:solidFill>
                <a:latin typeface="Tahoma"/>
                <a:cs typeface="Tahoma"/>
              </a:rPr>
              <a:t>—</a:t>
            </a:r>
            <a:r>
              <a:rPr sz="1050" spc="-10" dirty="0">
                <a:solidFill>
                  <a:srgbClr val="1E1C11"/>
                </a:solidFill>
                <a:latin typeface="Tahoma"/>
                <a:cs typeface="Tahoma"/>
              </a:rPr>
              <a:t> </a:t>
            </a:r>
            <a:r>
              <a:rPr sz="1050" spc="-55" dirty="0">
                <a:solidFill>
                  <a:srgbClr val="1E1C11"/>
                </a:solidFill>
                <a:latin typeface="Tahoma"/>
                <a:cs typeface="Tahoma"/>
              </a:rPr>
              <a:t>In</a:t>
            </a:r>
            <a:r>
              <a:rPr sz="1050" spc="-15" dirty="0">
                <a:solidFill>
                  <a:srgbClr val="1E1C11"/>
                </a:solidFill>
                <a:latin typeface="Tahoma"/>
                <a:cs typeface="Tahoma"/>
              </a:rPr>
              <a:t> </a:t>
            </a:r>
            <a:r>
              <a:rPr sz="1050" dirty="0">
                <a:solidFill>
                  <a:srgbClr val="1E1C11"/>
                </a:solidFill>
                <a:latin typeface="Tahoma"/>
                <a:cs typeface="Tahoma"/>
              </a:rPr>
              <a:t>your</a:t>
            </a:r>
            <a:r>
              <a:rPr sz="1050" spc="-10" dirty="0">
                <a:solidFill>
                  <a:srgbClr val="1E1C11"/>
                </a:solidFill>
                <a:latin typeface="Tahoma"/>
                <a:cs typeface="Tahoma"/>
              </a:rPr>
              <a:t> </a:t>
            </a:r>
            <a:r>
              <a:rPr sz="1050" dirty="0">
                <a:solidFill>
                  <a:srgbClr val="1E1C11"/>
                </a:solidFill>
                <a:latin typeface="Tahoma"/>
                <a:cs typeface="Tahoma"/>
              </a:rPr>
              <a:t>current</a:t>
            </a:r>
            <a:r>
              <a:rPr sz="1050" spc="-20" dirty="0">
                <a:solidFill>
                  <a:srgbClr val="1E1C11"/>
                </a:solidFill>
                <a:latin typeface="Tahoma"/>
                <a:cs typeface="Tahoma"/>
              </a:rPr>
              <a:t> system,</a:t>
            </a:r>
            <a:r>
              <a:rPr sz="1050" spc="-55" dirty="0">
                <a:solidFill>
                  <a:srgbClr val="1E1C11"/>
                </a:solidFill>
                <a:latin typeface="Tahoma"/>
                <a:cs typeface="Tahoma"/>
              </a:rPr>
              <a:t> </a:t>
            </a:r>
            <a:r>
              <a:rPr sz="1050" spc="-25" dirty="0">
                <a:solidFill>
                  <a:srgbClr val="1E1C11"/>
                </a:solidFill>
                <a:latin typeface="Tahoma"/>
                <a:cs typeface="Tahoma"/>
              </a:rPr>
              <a:t>you</a:t>
            </a:r>
            <a:r>
              <a:rPr sz="1050" spc="500" dirty="0">
                <a:solidFill>
                  <a:srgbClr val="1E1C11"/>
                </a:solidFill>
                <a:latin typeface="Tahoma"/>
                <a:cs typeface="Tahoma"/>
              </a:rPr>
              <a:t> 	</a:t>
            </a:r>
            <a:r>
              <a:rPr sz="1050" dirty="0">
                <a:solidFill>
                  <a:srgbClr val="1E1C11"/>
                </a:solidFill>
                <a:latin typeface="Tahoma"/>
                <a:cs typeface="Tahoma"/>
              </a:rPr>
              <a:t>likely</a:t>
            </a:r>
            <a:r>
              <a:rPr sz="1050" spc="-40" dirty="0">
                <a:solidFill>
                  <a:srgbClr val="1E1C11"/>
                </a:solidFill>
                <a:latin typeface="Tahoma"/>
                <a:cs typeface="Tahoma"/>
              </a:rPr>
              <a:t> </a:t>
            </a:r>
            <a:r>
              <a:rPr sz="1050" dirty="0">
                <a:solidFill>
                  <a:srgbClr val="1E1C11"/>
                </a:solidFill>
                <a:latin typeface="Tahoma"/>
                <a:cs typeface="Tahoma"/>
              </a:rPr>
              <a:t>don’t</a:t>
            </a:r>
            <a:r>
              <a:rPr sz="1050" spc="-25" dirty="0">
                <a:solidFill>
                  <a:srgbClr val="1E1C11"/>
                </a:solidFill>
                <a:latin typeface="Tahoma"/>
                <a:cs typeface="Tahoma"/>
              </a:rPr>
              <a:t> </a:t>
            </a:r>
            <a:r>
              <a:rPr sz="1050" dirty="0">
                <a:solidFill>
                  <a:srgbClr val="1E1C11"/>
                </a:solidFill>
                <a:latin typeface="Tahoma"/>
                <a:cs typeface="Tahoma"/>
              </a:rPr>
              <a:t>have</a:t>
            </a:r>
            <a:r>
              <a:rPr sz="1050" spc="-45" dirty="0">
                <a:solidFill>
                  <a:srgbClr val="1E1C11"/>
                </a:solidFill>
                <a:latin typeface="Tahoma"/>
                <a:cs typeface="Tahoma"/>
              </a:rPr>
              <a:t> </a:t>
            </a:r>
            <a:r>
              <a:rPr sz="1050" spc="-10" dirty="0">
                <a:solidFill>
                  <a:srgbClr val="1E1C11"/>
                </a:solidFill>
                <a:latin typeface="Tahoma"/>
                <a:cs typeface="Tahoma"/>
              </a:rPr>
              <a:t>access</a:t>
            </a:r>
            <a:r>
              <a:rPr sz="1050" spc="-45" dirty="0">
                <a:solidFill>
                  <a:srgbClr val="1E1C11"/>
                </a:solidFill>
                <a:latin typeface="Tahoma"/>
                <a:cs typeface="Tahoma"/>
              </a:rPr>
              <a:t> </a:t>
            </a:r>
            <a:r>
              <a:rPr sz="1050" dirty="0">
                <a:solidFill>
                  <a:srgbClr val="1E1C11"/>
                </a:solidFill>
                <a:latin typeface="Tahoma"/>
                <a:cs typeface="Tahoma"/>
              </a:rPr>
              <a:t>to</a:t>
            </a:r>
            <a:r>
              <a:rPr sz="1050" spc="-35" dirty="0">
                <a:solidFill>
                  <a:srgbClr val="1E1C11"/>
                </a:solidFill>
                <a:latin typeface="Tahoma"/>
                <a:cs typeface="Tahoma"/>
              </a:rPr>
              <a:t> </a:t>
            </a:r>
            <a:r>
              <a:rPr sz="1050" spc="-10" dirty="0">
                <a:solidFill>
                  <a:srgbClr val="1E1C11"/>
                </a:solidFill>
                <a:latin typeface="Tahoma"/>
                <a:cs typeface="Tahoma"/>
              </a:rPr>
              <a:t>real-</a:t>
            </a:r>
            <a:r>
              <a:rPr sz="1050" dirty="0">
                <a:solidFill>
                  <a:srgbClr val="1E1C11"/>
                </a:solidFill>
                <a:latin typeface="Tahoma"/>
                <a:cs typeface="Tahoma"/>
              </a:rPr>
              <a:t>time</a:t>
            </a:r>
            <a:r>
              <a:rPr sz="1050" spc="-55" dirty="0">
                <a:solidFill>
                  <a:srgbClr val="1E1C11"/>
                </a:solidFill>
                <a:latin typeface="Tahoma"/>
                <a:cs typeface="Tahoma"/>
              </a:rPr>
              <a:t> </a:t>
            </a:r>
            <a:r>
              <a:rPr sz="1050" spc="-25" dirty="0">
                <a:solidFill>
                  <a:srgbClr val="1E1C11"/>
                </a:solidFill>
                <a:latin typeface="Tahoma"/>
                <a:cs typeface="Tahoma"/>
              </a:rPr>
              <a:t>data.</a:t>
            </a:r>
            <a:r>
              <a:rPr sz="1050" spc="-40" dirty="0">
                <a:solidFill>
                  <a:srgbClr val="1E1C11"/>
                </a:solidFill>
                <a:latin typeface="Tahoma"/>
                <a:cs typeface="Tahoma"/>
              </a:rPr>
              <a:t> </a:t>
            </a:r>
            <a:r>
              <a:rPr sz="1050" dirty="0">
                <a:solidFill>
                  <a:srgbClr val="1E1C11"/>
                </a:solidFill>
                <a:latin typeface="Tahoma"/>
                <a:cs typeface="Tahoma"/>
              </a:rPr>
              <a:t>The</a:t>
            </a:r>
            <a:r>
              <a:rPr sz="1050" spc="-35" dirty="0">
                <a:solidFill>
                  <a:srgbClr val="1E1C11"/>
                </a:solidFill>
                <a:latin typeface="Tahoma"/>
                <a:cs typeface="Tahoma"/>
              </a:rPr>
              <a:t> </a:t>
            </a:r>
            <a:r>
              <a:rPr sz="1050" dirty="0">
                <a:solidFill>
                  <a:srgbClr val="1E1C11"/>
                </a:solidFill>
                <a:latin typeface="Tahoma"/>
                <a:cs typeface="Tahoma"/>
              </a:rPr>
              <a:t>right</a:t>
            </a:r>
            <a:r>
              <a:rPr sz="1050" spc="-30" dirty="0">
                <a:solidFill>
                  <a:srgbClr val="1E1C11"/>
                </a:solidFill>
                <a:latin typeface="Tahoma"/>
                <a:cs typeface="Tahoma"/>
              </a:rPr>
              <a:t> </a:t>
            </a:r>
            <a:r>
              <a:rPr sz="1050" dirty="0">
                <a:solidFill>
                  <a:srgbClr val="1E1C11"/>
                </a:solidFill>
                <a:latin typeface="Tahoma"/>
                <a:cs typeface="Tahoma"/>
              </a:rPr>
              <a:t>data</a:t>
            </a:r>
            <a:r>
              <a:rPr sz="1050" spc="-30" dirty="0">
                <a:solidFill>
                  <a:srgbClr val="1E1C11"/>
                </a:solidFill>
                <a:latin typeface="Tahoma"/>
                <a:cs typeface="Tahoma"/>
              </a:rPr>
              <a:t> </a:t>
            </a:r>
            <a:r>
              <a:rPr sz="1050" spc="-10" dirty="0">
                <a:solidFill>
                  <a:srgbClr val="1E1C11"/>
                </a:solidFill>
                <a:latin typeface="Tahoma"/>
                <a:cs typeface="Tahoma"/>
              </a:rPr>
              <a:t>probably 	</a:t>
            </a:r>
            <a:r>
              <a:rPr sz="1050" dirty="0">
                <a:solidFill>
                  <a:srgbClr val="1E1C11"/>
                </a:solidFill>
                <a:latin typeface="Tahoma"/>
                <a:cs typeface="Tahoma"/>
              </a:rPr>
              <a:t>doesn’t</a:t>
            </a:r>
            <a:r>
              <a:rPr sz="1050" spc="-40" dirty="0">
                <a:solidFill>
                  <a:srgbClr val="1E1C11"/>
                </a:solidFill>
                <a:latin typeface="Tahoma"/>
                <a:cs typeface="Tahoma"/>
              </a:rPr>
              <a:t> </a:t>
            </a:r>
            <a:r>
              <a:rPr sz="1050" dirty="0">
                <a:solidFill>
                  <a:srgbClr val="1E1C11"/>
                </a:solidFill>
                <a:latin typeface="Tahoma"/>
                <a:cs typeface="Tahoma"/>
              </a:rPr>
              <a:t>move</a:t>
            </a:r>
            <a:r>
              <a:rPr sz="1050" spc="-15" dirty="0">
                <a:solidFill>
                  <a:srgbClr val="1E1C11"/>
                </a:solidFill>
                <a:latin typeface="Tahoma"/>
                <a:cs typeface="Tahoma"/>
              </a:rPr>
              <a:t> </a:t>
            </a:r>
            <a:r>
              <a:rPr sz="1050" dirty="0">
                <a:solidFill>
                  <a:srgbClr val="1E1C11"/>
                </a:solidFill>
                <a:latin typeface="Tahoma"/>
                <a:cs typeface="Tahoma"/>
              </a:rPr>
              <a:t>to</a:t>
            </a:r>
            <a:r>
              <a:rPr sz="1050" spc="-25" dirty="0">
                <a:solidFill>
                  <a:srgbClr val="1E1C11"/>
                </a:solidFill>
                <a:latin typeface="Tahoma"/>
                <a:cs typeface="Tahoma"/>
              </a:rPr>
              <a:t> </a:t>
            </a:r>
            <a:r>
              <a:rPr sz="1050" dirty="0">
                <a:solidFill>
                  <a:srgbClr val="1E1C11"/>
                </a:solidFill>
                <a:latin typeface="Tahoma"/>
                <a:cs typeface="Tahoma"/>
              </a:rPr>
              <a:t>the</a:t>
            </a:r>
            <a:r>
              <a:rPr sz="1050" spc="-35" dirty="0">
                <a:solidFill>
                  <a:srgbClr val="1E1C11"/>
                </a:solidFill>
                <a:latin typeface="Tahoma"/>
                <a:cs typeface="Tahoma"/>
              </a:rPr>
              <a:t> </a:t>
            </a:r>
            <a:r>
              <a:rPr sz="1050" dirty="0">
                <a:solidFill>
                  <a:srgbClr val="1E1C11"/>
                </a:solidFill>
                <a:latin typeface="Tahoma"/>
                <a:cs typeface="Tahoma"/>
              </a:rPr>
              <a:t>right</a:t>
            </a:r>
            <a:r>
              <a:rPr sz="1050" spc="-25" dirty="0">
                <a:solidFill>
                  <a:srgbClr val="1E1C11"/>
                </a:solidFill>
                <a:latin typeface="Tahoma"/>
                <a:cs typeface="Tahoma"/>
              </a:rPr>
              <a:t> </a:t>
            </a:r>
            <a:r>
              <a:rPr sz="1050" dirty="0">
                <a:solidFill>
                  <a:srgbClr val="1E1C11"/>
                </a:solidFill>
                <a:latin typeface="Tahoma"/>
                <a:cs typeface="Tahoma"/>
              </a:rPr>
              <a:t>people</a:t>
            </a:r>
            <a:r>
              <a:rPr sz="1050" spc="-30" dirty="0">
                <a:solidFill>
                  <a:srgbClr val="1E1C11"/>
                </a:solidFill>
                <a:latin typeface="Tahoma"/>
                <a:cs typeface="Tahoma"/>
              </a:rPr>
              <a:t> </a:t>
            </a:r>
            <a:r>
              <a:rPr sz="1050" dirty="0">
                <a:solidFill>
                  <a:srgbClr val="1E1C11"/>
                </a:solidFill>
                <a:latin typeface="Tahoma"/>
                <a:cs typeface="Tahoma"/>
              </a:rPr>
              <a:t>very</a:t>
            </a:r>
            <a:r>
              <a:rPr sz="1050" spc="-15" dirty="0">
                <a:solidFill>
                  <a:srgbClr val="1E1C11"/>
                </a:solidFill>
                <a:latin typeface="Tahoma"/>
                <a:cs typeface="Tahoma"/>
              </a:rPr>
              <a:t> </a:t>
            </a:r>
            <a:r>
              <a:rPr sz="1050" dirty="0">
                <a:solidFill>
                  <a:srgbClr val="1E1C11"/>
                </a:solidFill>
                <a:latin typeface="Tahoma"/>
                <a:cs typeface="Tahoma"/>
              </a:rPr>
              <a:t>efficiently,</a:t>
            </a:r>
            <a:r>
              <a:rPr sz="1050" spc="-55" dirty="0">
                <a:solidFill>
                  <a:srgbClr val="1E1C11"/>
                </a:solidFill>
                <a:latin typeface="Tahoma"/>
                <a:cs typeface="Tahoma"/>
              </a:rPr>
              <a:t> </a:t>
            </a:r>
            <a:r>
              <a:rPr sz="1050" dirty="0">
                <a:solidFill>
                  <a:srgbClr val="1E1C11"/>
                </a:solidFill>
                <a:latin typeface="Tahoma"/>
                <a:cs typeface="Tahoma"/>
              </a:rPr>
              <a:t>which</a:t>
            </a:r>
            <a:r>
              <a:rPr sz="1050" spc="-30" dirty="0">
                <a:solidFill>
                  <a:srgbClr val="1E1C11"/>
                </a:solidFill>
                <a:latin typeface="Tahoma"/>
                <a:cs typeface="Tahoma"/>
              </a:rPr>
              <a:t> </a:t>
            </a:r>
            <a:r>
              <a:rPr sz="1050" spc="-10" dirty="0">
                <a:solidFill>
                  <a:srgbClr val="1E1C11"/>
                </a:solidFill>
                <a:latin typeface="Tahoma"/>
                <a:cs typeface="Tahoma"/>
              </a:rPr>
              <a:t>means 	</a:t>
            </a:r>
            <a:r>
              <a:rPr sz="1050" dirty="0">
                <a:solidFill>
                  <a:srgbClr val="1E1C11"/>
                </a:solidFill>
                <a:latin typeface="Tahoma"/>
                <a:cs typeface="Tahoma"/>
              </a:rPr>
              <a:t>decision</a:t>
            </a:r>
            <a:r>
              <a:rPr sz="1050" spc="-50" dirty="0">
                <a:solidFill>
                  <a:srgbClr val="1E1C11"/>
                </a:solidFill>
                <a:latin typeface="Tahoma"/>
                <a:cs typeface="Tahoma"/>
              </a:rPr>
              <a:t> </a:t>
            </a:r>
            <a:r>
              <a:rPr sz="1050" spc="-10" dirty="0">
                <a:solidFill>
                  <a:srgbClr val="1E1C11"/>
                </a:solidFill>
                <a:latin typeface="Tahoma"/>
                <a:cs typeface="Tahoma"/>
              </a:rPr>
              <a:t>making</a:t>
            </a:r>
            <a:r>
              <a:rPr sz="1050" spc="-25" dirty="0">
                <a:solidFill>
                  <a:srgbClr val="1E1C11"/>
                </a:solidFill>
                <a:latin typeface="Tahoma"/>
                <a:cs typeface="Tahoma"/>
              </a:rPr>
              <a:t> </a:t>
            </a:r>
            <a:r>
              <a:rPr sz="1050" spc="-10" dirty="0">
                <a:solidFill>
                  <a:srgbClr val="1E1C11"/>
                </a:solidFill>
                <a:latin typeface="Tahoma"/>
                <a:cs typeface="Tahoma"/>
              </a:rPr>
              <a:t>takes</a:t>
            </a:r>
            <a:r>
              <a:rPr sz="1050" spc="-50" dirty="0">
                <a:solidFill>
                  <a:srgbClr val="1E1C11"/>
                </a:solidFill>
                <a:latin typeface="Tahoma"/>
                <a:cs typeface="Tahoma"/>
              </a:rPr>
              <a:t> </a:t>
            </a:r>
            <a:r>
              <a:rPr sz="1050" dirty="0">
                <a:solidFill>
                  <a:srgbClr val="1E1C11"/>
                </a:solidFill>
                <a:latin typeface="Tahoma"/>
                <a:cs typeface="Tahoma"/>
              </a:rPr>
              <a:t>longer</a:t>
            </a:r>
            <a:r>
              <a:rPr sz="1050" spc="-15" dirty="0">
                <a:solidFill>
                  <a:srgbClr val="1E1C11"/>
                </a:solidFill>
                <a:latin typeface="Tahoma"/>
                <a:cs typeface="Tahoma"/>
              </a:rPr>
              <a:t> </a:t>
            </a:r>
            <a:r>
              <a:rPr sz="1050" dirty="0">
                <a:solidFill>
                  <a:srgbClr val="1E1C11"/>
                </a:solidFill>
                <a:latin typeface="Tahoma"/>
                <a:cs typeface="Tahoma"/>
              </a:rPr>
              <a:t>and</a:t>
            </a:r>
            <a:r>
              <a:rPr sz="1050" spc="-20" dirty="0">
                <a:solidFill>
                  <a:srgbClr val="1E1C11"/>
                </a:solidFill>
                <a:latin typeface="Tahoma"/>
                <a:cs typeface="Tahoma"/>
              </a:rPr>
              <a:t> </a:t>
            </a:r>
            <a:r>
              <a:rPr sz="1050" dirty="0">
                <a:solidFill>
                  <a:srgbClr val="1E1C11"/>
                </a:solidFill>
                <a:latin typeface="Tahoma"/>
                <a:cs typeface="Tahoma"/>
              </a:rPr>
              <a:t>isn’t</a:t>
            </a:r>
            <a:r>
              <a:rPr sz="1050" spc="-30" dirty="0">
                <a:solidFill>
                  <a:srgbClr val="1E1C11"/>
                </a:solidFill>
                <a:latin typeface="Tahoma"/>
                <a:cs typeface="Tahoma"/>
              </a:rPr>
              <a:t> </a:t>
            </a:r>
            <a:r>
              <a:rPr sz="1050" dirty="0">
                <a:solidFill>
                  <a:srgbClr val="1E1C11"/>
                </a:solidFill>
                <a:latin typeface="Tahoma"/>
                <a:cs typeface="Tahoma"/>
              </a:rPr>
              <a:t>always</a:t>
            </a:r>
            <a:r>
              <a:rPr sz="1050" spc="-50" dirty="0">
                <a:solidFill>
                  <a:srgbClr val="1E1C11"/>
                </a:solidFill>
                <a:latin typeface="Tahoma"/>
                <a:cs typeface="Tahoma"/>
              </a:rPr>
              <a:t> </a:t>
            </a:r>
            <a:r>
              <a:rPr sz="1050" spc="-10" dirty="0">
                <a:solidFill>
                  <a:srgbClr val="1E1C11"/>
                </a:solidFill>
                <a:latin typeface="Tahoma"/>
                <a:cs typeface="Tahoma"/>
              </a:rPr>
              <a:t>accurate.</a:t>
            </a:r>
            <a:r>
              <a:rPr sz="1050" spc="-40" dirty="0">
                <a:solidFill>
                  <a:srgbClr val="1E1C11"/>
                </a:solidFill>
                <a:latin typeface="Tahoma"/>
                <a:cs typeface="Tahoma"/>
              </a:rPr>
              <a:t> </a:t>
            </a:r>
            <a:r>
              <a:rPr sz="1050" dirty="0">
                <a:solidFill>
                  <a:srgbClr val="1E1C11"/>
                </a:solidFill>
                <a:latin typeface="Tahoma"/>
                <a:cs typeface="Tahoma"/>
              </a:rPr>
              <a:t>Moving</a:t>
            </a:r>
            <a:r>
              <a:rPr sz="1050" spc="-25" dirty="0">
                <a:solidFill>
                  <a:srgbClr val="1E1C11"/>
                </a:solidFill>
                <a:latin typeface="Tahoma"/>
                <a:cs typeface="Tahoma"/>
              </a:rPr>
              <a:t> to 	</a:t>
            </a:r>
            <a:r>
              <a:rPr sz="1050" dirty="0">
                <a:solidFill>
                  <a:srgbClr val="1E1C11"/>
                </a:solidFill>
                <a:latin typeface="Tahoma"/>
                <a:cs typeface="Tahoma"/>
              </a:rPr>
              <a:t>ERP</a:t>
            </a:r>
            <a:r>
              <a:rPr sz="1050" spc="-15" dirty="0">
                <a:solidFill>
                  <a:srgbClr val="1E1C11"/>
                </a:solidFill>
                <a:latin typeface="Tahoma"/>
                <a:cs typeface="Tahoma"/>
              </a:rPr>
              <a:t> </a:t>
            </a:r>
            <a:r>
              <a:rPr sz="1050" spc="-10" dirty="0">
                <a:solidFill>
                  <a:srgbClr val="1E1C11"/>
                </a:solidFill>
                <a:latin typeface="Tahoma"/>
                <a:cs typeface="Tahoma"/>
              </a:rPr>
              <a:t>system</a:t>
            </a:r>
            <a:r>
              <a:rPr sz="1050" spc="-35" dirty="0">
                <a:solidFill>
                  <a:srgbClr val="1E1C11"/>
                </a:solidFill>
                <a:latin typeface="Tahoma"/>
                <a:cs typeface="Tahoma"/>
              </a:rPr>
              <a:t> </a:t>
            </a:r>
            <a:r>
              <a:rPr sz="1050" dirty="0">
                <a:solidFill>
                  <a:srgbClr val="1E1C11"/>
                </a:solidFill>
                <a:latin typeface="Tahoma"/>
                <a:cs typeface="Tahoma"/>
              </a:rPr>
              <a:t>will</a:t>
            </a:r>
            <a:r>
              <a:rPr sz="1050" spc="-5" dirty="0">
                <a:solidFill>
                  <a:srgbClr val="1E1C11"/>
                </a:solidFill>
                <a:latin typeface="Tahoma"/>
                <a:cs typeface="Tahoma"/>
              </a:rPr>
              <a:t> </a:t>
            </a:r>
            <a:r>
              <a:rPr sz="1050" dirty="0">
                <a:solidFill>
                  <a:srgbClr val="1E1C11"/>
                </a:solidFill>
                <a:latin typeface="Tahoma"/>
                <a:cs typeface="Tahoma"/>
              </a:rPr>
              <a:t>give</a:t>
            </a:r>
            <a:r>
              <a:rPr sz="1050" spc="-20" dirty="0">
                <a:solidFill>
                  <a:srgbClr val="1E1C11"/>
                </a:solidFill>
                <a:latin typeface="Tahoma"/>
                <a:cs typeface="Tahoma"/>
              </a:rPr>
              <a:t> </a:t>
            </a:r>
            <a:r>
              <a:rPr sz="1050" dirty="0">
                <a:solidFill>
                  <a:srgbClr val="1E1C11"/>
                </a:solidFill>
                <a:latin typeface="Tahoma"/>
                <a:cs typeface="Tahoma"/>
              </a:rPr>
              <a:t>you </a:t>
            </a:r>
            <a:r>
              <a:rPr sz="1050" spc="-10" dirty="0">
                <a:solidFill>
                  <a:srgbClr val="1E1C11"/>
                </a:solidFill>
                <a:latin typeface="Tahoma"/>
                <a:cs typeface="Tahoma"/>
              </a:rPr>
              <a:t>access</a:t>
            </a:r>
            <a:r>
              <a:rPr sz="1050" spc="-30" dirty="0">
                <a:solidFill>
                  <a:srgbClr val="1E1C11"/>
                </a:solidFill>
                <a:latin typeface="Tahoma"/>
                <a:cs typeface="Tahoma"/>
              </a:rPr>
              <a:t> </a:t>
            </a:r>
            <a:r>
              <a:rPr sz="1050" dirty="0">
                <a:solidFill>
                  <a:srgbClr val="1E1C11"/>
                </a:solidFill>
                <a:latin typeface="Tahoma"/>
                <a:cs typeface="Tahoma"/>
              </a:rPr>
              <a:t>to</a:t>
            </a:r>
            <a:r>
              <a:rPr sz="1050" spc="-10" dirty="0">
                <a:solidFill>
                  <a:srgbClr val="1E1C11"/>
                </a:solidFill>
                <a:latin typeface="Tahoma"/>
                <a:cs typeface="Tahoma"/>
              </a:rPr>
              <a:t> real-</a:t>
            </a:r>
            <a:r>
              <a:rPr sz="1050" dirty="0">
                <a:solidFill>
                  <a:srgbClr val="1E1C11"/>
                </a:solidFill>
                <a:latin typeface="Tahoma"/>
                <a:cs typeface="Tahoma"/>
              </a:rPr>
              <a:t>time</a:t>
            </a:r>
            <a:r>
              <a:rPr sz="1050" spc="-35" dirty="0">
                <a:solidFill>
                  <a:srgbClr val="1E1C11"/>
                </a:solidFill>
                <a:latin typeface="Tahoma"/>
                <a:cs typeface="Tahoma"/>
              </a:rPr>
              <a:t> </a:t>
            </a:r>
            <a:r>
              <a:rPr sz="1050" spc="-25" dirty="0">
                <a:solidFill>
                  <a:srgbClr val="1E1C11"/>
                </a:solidFill>
                <a:latin typeface="Tahoma"/>
                <a:cs typeface="Tahoma"/>
              </a:rPr>
              <a:t>data, </a:t>
            </a:r>
            <a:r>
              <a:rPr sz="1050" dirty="0">
                <a:solidFill>
                  <a:srgbClr val="1E1C11"/>
                </a:solidFill>
                <a:latin typeface="Tahoma"/>
                <a:cs typeface="Tahoma"/>
              </a:rPr>
              <a:t>which</a:t>
            </a:r>
            <a:r>
              <a:rPr sz="1050" spc="-15" dirty="0">
                <a:solidFill>
                  <a:srgbClr val="1E1C11"/>
                </a:solidFill>
                <a:latin typeface="Tahoma"/>
                <a:cs typeface="Tahoma"/>
              </a:rPr>
              <a:t> </a:t>
            </a:r>
            <a:r>
              <a:rPr sz="1050" dirty="0">
                <a:solidFill>
                  <a:srgbClr val="1E1C11"/>
                </a:solidFill>
                <a:latin typeface="Tahoma"/>
                <a:cs typeface="Tahoma"/>
              </a:rPr>
              <a:t>will</a:t>
            </a:r>
            <a:r>
              <a:rPr sz="1050" spc="-5" dirty="0">
                <a:solidFill>
                  <a:srgbClr val="1E1C11"/>
                </a:solidFill>
                <a:latin typeface="Tahoma"/>
                <a:cs typeface="Tahoma"/>
              </a:rPr>
              <a:t> </a:t>
            </a:r>
            <a:r>
              <a:rPr sz="1050" spc="-20" dirty="0">
                <a:solidFill>
                  <a:srgbClr val="1E1C11"/>
                </a:solidFill>
                <a:latin typeface="Tahoma"/>
                <a:cs typeface="Tahoma"/>
              </a:rPr>
              <a:t>give 	</a:t>
            </a:r>
            <a:r>
              <a:rPr sz="1050" dirty="0">
                <a:solidFill>
                  <a:srgbClr val="1E1C11"/>
                </a:solidFill>
                <a:latin typeface="Tahoma"/>
                <a:cs typeface="Tahoma"/>
              </a:rPr>
              <a:t>you</a:t>
            </a:r>
            <a:r>
              <a:rPr sz="1050" spc="-10" dirty="0">
                <a:solidFill>
                  <a:srgbClr val="1E1C11"/>
                </a:solidFill>
                <a:latin typeface="Tahoma"/>
                <a:cs typeface="Tahoma"/>
              </a:rPr>
              <a:t> greater</a:t>
            </a:r>
            <a:r>
              <a:rPr sz="1050" spc="-15" dirty="0">
                <a:solidFill>
                  <a:srgbClr val="1E1C11"/>
                </a:solidFill>
                <a:latin typeface="Tahoma"/>
                <a:cs typeface="Tahoma"/>
              </a:rPr>
              <a:t> </a:t>
            </a:r>
            <a:r>
              <a:rPr sz="1050" dirty="0">
                <a:solidFill>
                  <a:srgbClr val="1E1C11"/>
                </a:solidFill>
                <a:latin typeface="Tahoma"/>
                <a:cs typeface="Tahoma"/>
              </a:rPr>
              <a:t>financial</a:t>
            </a:r>
            <a:r>
              <a:rPr sz="1050" spc="-45" dirty="0">
                <a:solidFill>
                  <a:srgbClr val="1E1C11"/>
                </a:solidFill>
                <a:latin typeface="Tahoma"/>
                <a:cs typeface="Tahoma"/>
              </a:rPr>
              <a:t> </a:t>
            </a:r>
            <a:r>
              <a:rPr sz="1050" dirty="0">
                <a:solidFill>
                  <a:srgbClr val="1E1C11"/>
                </a:solidFill>
                <a:latin typeface="Tahoma"/>
                <a:cs typeface="Tahoma"/>
              </a:rPr>
              <a:t>control</a:t>
            </a:r>
            <a:r>
              <a:rPr sz="1050" spc="-20" dirty="0">
                <a:solidFill>
                  <a:srgbClr val="1E1C11"/>
                </a:solidFill>
                <a:latin typeface="Tahoma"/>
                <a:cs typeface="Tahoma"/>
              </a:rPr>
              <a:t> </a:t>
            </a:r>
            <a:r>
              <a:rPr sz="1050" dirty="0">
                <a:solidFill>
                  <a:srgbClr val="1E1C11"/>
                </a:solidFill>
                <a:latin typeface="Tahoma"/>
                <a:cs typeface="Tahoma"/>
              </a:rPr>
              <a:t>over</a:t>
            </a:r>
            <a:r>
              <a:rPr sz="1050" spc="-5" dirty="0">
                <a:solidFill>
                  <a:srgbClr val="1E1C11"/>
                </a:solidFill>
                <a:latin typeface="Tahoma"/>
                <a:cs typeface="Tahoma"/>
              </a:rPr>
              <a:t> </a:t>
            </a:r>
            <a:r>
              <a:rPr sz="1050" dirty="0">
                <a:solidFill>
                  <a:srgbClr val="1E1C11"/>
                </a:solidFill>
                <a:latin typeface="Tahoma"/>
                <a:cs typeface="Tahoma"/>
              </a:rPr>
              <a:t>your</a:t>
            </a:r>
            <a:r>
              <a:rPr sz="1050" spc="-5" dirty="0">
                <a:solidFill>
                  <a:srgbClr val="1E1C11"/>
                </a:solidFill>
                <a:latin typeface="Tahoma"/>
                <a:cs typeface="Tahoma"/>
              </a:rPr>
              <a:t> </a:t>
            </a:r>
            <a:r>
              <a:rPr sz="1050" spc="-10" dirty="0">
                <a:solidFill>
                  <a:srgbClr val="1E1C11"/>
                </a:solidFill>
                <a:latin typeface="Tahoma"/>
                <a:cs typeface="Tahoma"/>
              </a:rPr>
              <a:t>company.</a:t>
            </a:r>
            <a:endParaRPr sz="1050">
              <a:latin typeface="Tahoma"/>
              <a:cs typeface="Tahoma"/>
            </a:endParaRPr>
          </a:p>
          <a:p>
            <a:pPr marL="140335" marR="24130" indent="-127635">
              <a:lnSpc>
                <a:spcPct val="100000"/>
              </a:lnSpc>
              <a:spcBef>
                <a:spcPts val="1260"/>
              </a:spcBef>
              <a:buFont typeface="Arial"/>
              <a:buChar char="•"/>
              <a:tabLst>
                <a:tab pos="142240" algn="l"/>
              </a:tabLst>
            </a:pPr>
            <a:r>
              <a:rPr sz="1050" b="1" spc="-70" dirty="0">
                <a:solidFill>
                  <a:srgbClr val="1E1C11"/>
                </a:solidFill>
                <a:latin typeface="Tahoma"/>
                <a:cs typeface="Tahoma"/>
              </a:rPr>
              <a:t>Auditing</a:t>
            </a:r>
            <a:r>
              <a:rPr sz="1050" b="1" spc="-80" dirty="0">
                <a:solidFill>
                  <a:srgbClr val="1E1C11"/>
                </a:solidFill>
                <a:latin typeface="Tahoma"/>
                <a:cs typeface="Tahoma"/>
              </a:rPr>
              <a:t> </a:t>
            </a:r>
            <a:r>
              <a:rPr sz="1050" b="1" spc="-85" dirty="0">
                <a:solidFill>
                  <a:srgbClr val="1E1C11"/>
                </a:solidFill>
                <a:latin typeface="Tahoma"/>
                <a:cs typeface="Tahoma"/>
              </a:rPr>
              <a:t>and</a:t>
            </a:r>
            <a:r>
              <a:rPr sz="1050" b="1" spc="-40" dirty="0">
                <a:solidFill>
                  <a:srgbClr val="1E1C11"/>
                </a:solidFill>
                <a:latin typeface="Tahoma"/>
                <a:cs typeface="Tahoma"/>
              </a:rPr>
              <a:t> </a:t>
            </a:r>
            <a:r>
              <a:rPr sz="1050" b="1" spc="-70" dirty="0">
                <a:solidFill>
                  <a:srgbClr val="1E1C11"/>
                </a:solidFill>
                <a:latin typeface="Tahoma"/>
                <a:cs typeface="Tahoma"/>
              </a:rPr>
              <a:t>Compliance</a:t>
            </a:r>
            <a:r>
              <a:rPr sz="1050" b="1" spc="-65" dirty="0">
                <a:solidFill>
                  <a:srgbClr val="1E1C11"/>
                </a:solidFill>
                <a:latin typeface="Tahoma"/>
                <a:cs typeface="Tahoma"/>
              </a:rPr>
              <a:t> </a:t>
            </a:r>
            <a:r>
              <a:rPr sz="1050" spc="-120" dirty="0">
                <a:solidFill>
                  <a:srgbClr val="1E1C11"/>
                </a:solidFill>
                <a:latin typeface="Tahoma"/>
                <a:cs typeface="Tahoma"/>
              </a:rPr>
              <a:t>—</a:t>
            </a:r>
            <a:r>
              <a:rPr sz="1050" spc="-35" dirty="0">
                <a:solidFill>
                  <a:srgbClr val="1E1C11"/>
                </a:solidFill>
                <a:latin typeface="Tahoma"/>
                <a:cs typeface="Tahoma"/>
              </a:rPr>
              <a:t> </a:t>
            </a:r>
            <a:r>
              <a:rPr sz="1050" spc="55" dirty="0">
                <a:solidFill>
                  <a:srgbClr val="1E1C11"/>
                </a:solidFill>
                <a:latin typeface="Tahoma"/>
                <a:cs typeface="Tahoma"/>
              </a:rPr>
              <a:t>How</a:t>
            </a:r>
            <a:r>
              <a:rPr sz="1050" spc="-30" dirty="0">
                <a:solidFill>
                  <a:srgbClr val="1E1C11"/>
                </a:solidFill>
                <a:latin typeface="Tahoma"/>
                <a:cs typeface="Tahoma"/>
              </a:rPr>
              <a:t> </a:t>
            </a:r>
            <a:r>
              <a:rPr sz="1050" spc="-10" dirty="0">
                <a:solidFill>
                  <a:srgbClr val="1E1C11"/>
                </a:solidFill>
                <a:latin typeface="Tahoma"/>
                <a:cs typeface="Tahoma"/>
              </a:rPr>
              <a:t>much</a:t>
            </a:r>
            <a:r>
              <a:rPr sz="1050" spc="-40" dirty="0">
                <a:solidFill>
                  <a:srgbClr val="1E1C11"/>
                </a:solidFill>
                <a:latin typeface="Tahoma"/>
                <a:cs typeface="Tahoma"/>
              </a:rPr>
              <a:t> </a:t>
            </a:r>
            <a:r>
              <a:rPr sz="1050" dirty="0">
                <a:solidFill>
                  <a:srgbClr val="1E1C11"/>
                </a:solidFill>
                <a:latin typeface="Tahoma"/>
                <a:cs typeface="Tahoma"/>
              </a:rPr>
              <a:t>are</a:t>
            </a:r>
            <a:r>
              <a:rPr sz="1050" spc="-30" dirty="0">
                <a:solidFill>
                  <a:srgbClr val="1E1C11"/>
                </a:solidFill>
                <a:latin typeface="Tahoma"/>
                <a:cs typeface="Tahoma"/>
              </a:rPr>
              <a:t> </a:t>
            </a:r>
            <a:r>
              <a:rPr sz="1050" dirty="0">
                <a:solidFill>
                  <a:srgbClr val="1E1C11"/>
                </a:solidFill>
                <a:latin typeface="Tahoma"/>
                <a:cs typeface="Tahoma"/>
              </a:rPr>
              <a:t>non-compliance</a:t>
            </a:r>
            <a:r>
              <a:rPr sz="1050" spc="-75" dirty="0">
                <a:solidFill>
                  <a:srgbClr val="1E1C11"/>
                </a:solidFill>
                <a:latin typeface="Tahoma"/>
                <a:cs typeface="Tahoma"/>
              </a:rPr>
              <a:t> </a:t>
            </a:r>
            <a:r>
              <a:rPr sz="1050" spc="-20" dirty="0">
                <a:solidFill>
                  <a:srgbClr val="1E1C11"/>
                </a:solidFill>
                <a:latin typeface="Tahoma"/>
                <a:cs typeface="Tahoma"/>
              </a:rPr>
              <a:t>fees 	</a:t>
            </a:r>
            <a:r>
              <a:rPr sz="1050" dirty="0">
                <a:solidFill>
                  <a:srgbClr val="1E1C11"/>
                </a:solidFill>
                <a:latin typeface="Tahoma"/>
                <a:cs typeface="Tahoma"/>
              </a:rPr>
              <a:t>currently</a:t>
            </a:r>
            <a:r>
              <a:rPr sz="1050" spc="-35" dirty="0">
                <a:solidFill>
                  <a:srgbClr val="1E1C11"/>
                </a:solidFill>
                <a:latin typeface="Tahoma"/>
                <a:cs typeface="Tahoma"/>
              </a:rPr>
              <a:t> </a:t>
            </a:r>
            <a:r>
              <a:rPr sz="1050" dirty="0">
                <a:solidFill>
                  <a:srgbClr val="1E1C11"/>
                </a:solidFill>
                <a:latin typeface="Tahoma"/>
                <a:cs typeface="Tahoma"/>
              </a:rPr>
              <a:t>costing</a:t>
            </a:r>
            <a:r>
              <a:rPr sz="1050" spc="-45" dirty="0">
                <a:solidFill>
                  <a:srgbClr val="1E1C11"/>
                </a:solidFill>
                <a:latin typeface="Tahoma"/>
                <a:cs typeface="Tahoma"/>
              </a:rPr>
              <a:t> </a:t>
            </a:r>
            <a:r>
              <a:rPr sz="1050" dirty="0">
                <a:solidFill>
                  <a:srgbClr val="1E1C11"/>
                </a:solidFill>
                <a:latin typeface="Tahoma"/>
                <a:cs typeface="Tahoma"/>
              </a:rPr>
              <a:t>you?</a:t>
            </a:r>
            <a:r>
              <a:rPr sz="1050" spc="-20" dirty="0">
                <a:solidFill>
                  <a:srgbClr val="1E1C11"/>
                </a:solidFill>
                <a:latin typeface="Tahoma"/>
                <a:cs typeface="Tahoma"/>
              </a:rPr>
              <a:t> </a:t>
            </a:r>
            <a:r>
              <a:rPr sz="1050" spc="-55" dirty="0">
                <a:solidFill>
                  <a:srgbClr val="1E1C11"/>
                </a:solidFill>
                <a:latin typeface="Tahoma"/>
                <a:cs typeface="Tahoma"/>
              </a:rPr>
              <a:t>In</a:t>
            </a:r>
            <a:r>
              <a:rPr sz="1050" spc="-15" dirty="0">
                <a:solidFill>
                  <a:srgbClr val="1E1C11"/>
                </a:solidFill>
                <a:latin typeface="Tahoma"/>
                <a:cs typeface="Tahoma"/>
              </a:rPr>
              <a:t> </a:t>
            </a:r>
            <a:r>
              <a:rPr sz="1050" dirty="0">
                <a:solidFill>
                  <a:srgbClr val="1E1C11"/>
                </a:solidFill>
                <a:latin typeface="Tahoma"/>
                <a:cs typeface="Tahoma"/>
              </a:rPr>
              <a:t>your</a:t>
            </a:r>
            <a:r>
              <a:rPr sz="1050" spc="-15" dirty="0">
                <a:solidFill>
                  <a:srgbClr val="1E1C11"/>
                </a:solidFill>
                <a:latin typeface="Tahoma"/>
                <a:cs typeface="Tahoma"/>
              </a:rPr>
              <a:t> </a:t>
            </a:r>
            <a:r>
              <a:rPr sz="1050" dirty="0">
                <a:solidFill>
                  <a:srgbClr val="1E1C11"/>
                </a:solidFill>
                <a:latin typeface="Tahoma"/>
                <a:cs typeface="Tahoma"/>
              </a:rPr>
              <a:t>current</a:t>
            </a:r>
            <a:r>
              <a:rPr sz="1050" spc="-25" dirty="0">
                <a:solidFill>
                  <a:srgbClr val="1E1C11"/>
                </a:solidFill>
                <a:latin typeface="Tahoma"/>
                <a:cs typeface="Tahoma"/>
              </a:rPr>
              <a:t> </a:t>
            </a:r>
            <a:r>
              <a:rPr sz="1050" spc="-20" dirty="0">
                <a:solidFill>
                  <a:srgbClr val="1E1C11"/>
                </a:solidFill>
                <a:latin typeface="Tahoma"/>
                <a:cs typeface="Tahoma"/>
              </a:rPr>
              <a:t>system,</a:t>
            </a:r>
            <a:r>
              <a:rPr sz="1050" spc="-55" dirty="0">
                <a:solidFill>
                  <a:srgbClr val="1E1C11"/>
                </a:solidFill>
                <a:latin typeface="Tahoma"/>
                <a:cs typeface="Tahoma"/>
              </a:rPr>
              <a:t> </a:t>
            </a:r>
            <a:r>
              <a:rPr sz="1050" dirty="0">
                <a:solidFill>
                  <a:srgbClr val="1E1C11"/>
                </a:solidFill>
                <a:latin typeface="Tahoma"/>
                <a:cs typeface="Tahoma"/>
              </a:rPr>
              <a:t>it’s</a:t>
            </a:r>
            <a:r>
              <a:rPr sz="1050" spc="-25" dirty="0">
                <a:solidFill>
                  <a:srgbClr val="1E1C11"/>
                </a:solidFill>
                <a:latin typeface="Tahoma"/>
                <a:cs typeface="Tahoma"/>
              </a:rPr>
              <a:t> </a:t>
            </a:r>
            <a:r>
              <a:rPr sz="1050" dirty="0">
                <a:solidFill>
                  <a:srgbClr val="1E1C11"/>
                </a:solidFill>
                <a:latin typeface="Tahoma"/>
                <a:cs typeface="Tahoma"/>
              </a:rPr>
              <a:t>likely</a:t>
            </a:r>
            <a:r>
              <a:rPr sz="1050" spc="-35" dirty="0">
                <a:solidFill>
                  <a:srgbClr val="1E1C11"/>
                </a:solidFill>
                <a:latin typeface="Tahoma"/>
                <a:cs typeface="Tahoma"/>
              </a:rPr>
              <a:t> </a:t>
            </a:r>
            <a:r>
              <a:rPr sz="1050" spc="-25" dirty="0">
                <a:solidFill>
                  <a:srgbClr val="1E1C11"/>
                </a:solidFill>
                <a:latin typeface="Tahoma"/>
                <a:cs typeface="Tahoma"/>
              </a:rPr>
              <a:t>you 	</a:t>
            </a:r>
            <a:r>
              <a:rPr sz="1050" dirty="0">
                <a:solidFill>
                  <a:srgbClr val="1E1C11"/>
                </a:solidFill>
                <a:latin typeface="Tahoma"/>
                <a:cs typeface="Tahoma"/>
              </a:rPr>
              <a:t>encounter</a:t>
            </a:r>
            <a:r>
              <a:rPr sz="1050" spc="-30" dirty="0">
                <a:solidFill>
                  <a:srgbClr val="1E1C11"/>
                </a:solidFill>
                <a:latin typeface="Tahoma"/>
                <a:cs typeface="Tahoma"/>
              </a:rPr>
              <a:t> </a:t>
            </a:r>
            <a:r>
              <a:rPr sz="1050" dirty="0">
                <a:solidFill>
                  <a:srgbClr val="1E1C11"/>
                </a:solidFill>
                <a:latin typeface="Tahoma"/>
                <a:cs typeface="Tahoma"/>
              </a:rPr>
              <a:t>non-compliance</a:t>
            </a:r>
            <a:r>
              <a:rPr sz="1050" spc="-70" dirty="0">
                <a:solidFill>
                  <a:srgbClr val="1E1C11"/>
                </a:solidFill>
                <a:latin typeface="Tahoma"/>
                <a:cs typeface="Tahoma"/>
              </a:rPr>
              <a:t> </a:t>
            </a:r>
            <a:r>
              <a:rPr sz="1050" spc="-10" dirty="0">
                <a:solidFill>
                  <a:srgbClr val="1E1C11"/>
                </a:solidFill>
                <a:latin typeface="Tahoma"/>
                <a:cs typeface="Tahoma"/>
              </a:rPr>
              <a:t>issues</a:t>
            </a:r>
            <a:r>
              <a:rPr sz="1050" spc="-40" dirty="0">
                <a:solidFill>
                  <a:srgbClr val="1E1C11"/>
                </a:solidFill>
                <a:latin typeface="Tahoma"/>
                <a:cs typeface="Tahoma"/>
              </a:rPr>
              <a:t> </a:t>
            </a:r>
            <a:r>
              <a:rPr sz="1050" dirty="0">
                <a:solidFill>
                  <a:srgbClr val="1E1C11"/>
                </a:solidFill>
                <a:latin typeface="Tahoma"/>
                <a:cs typeface="Tahoma"/>
              </a:rPr>
              <a:t>more</a:t>
            </a:r>
            <a:r>
              <a:rPr sz="1050" spc="-25" dirty="0">
                <a:solidFill>
                  <a:srgbClr val="1E1C11"/>
                </a:solidFill>
                <a:latin typeface="Tahoma"/>
                <a:cs typeface="Tahoma"/>
              </a:rPr>
              <a:t> </a:t>
            </a:r>
            <a:r>
              <a:rPr sz="1050" dirty="0">
                <a:solidFill>
                  <a:srgbClr val="1E1C11"/>
                </a:solidFill>
                <a:latin typeface="Tahoma"/>
                <a:cs typeface="Tahoma"/>
              </a:rPr>
              <a:t>often</a:t>
            </a:r>
            <a:r>
              <a:rPr sz="1050" spc="-45" dirty="0">
                <a:solidFill>
                  <a:srgbClr val="1E1C11"/>
                </a:solidFill>
                <a:latin typeface="Tahoma"/>
                <a:cs typeface="Tahoma"/>
              </a:rPr>
              <a:t> </a:t>
            </a:r>
            <a:r>
              <a:rPr sz="1050" dirty="0">
                <a:solidFill>
                  <a:srgbClr val="1E1C11"/>
                </a:solidFill>
                <a:latin typeface="Tahoma"/>
                <a:cs typeface="Tahoma"/>
              </a:rPr>
              <a:t>than</a:t>
            </a:r>
            <a:r>
              <a:rPr sz="1050" spc="-25" dirty="0">
                <a:solidFill>
                  <a:srgbClr val="1E1C11"/>
                </a:solidFill>
                <a:latin typeface="Tahoma"/>
                <a:cs typeface="Tahoma"/>
              </a:rPr>
              <a:t> </a:t>
            </a:r>
            <a:r>
              <a:rPr sz="1050" dirty="0">
                <a:solidFill>
                  <a:srgbClr val="1E1C11"/>
                </a:solidFill>
                <a:latin typeface="Tahoma"/>
                <a:cs typeface="Tahoma"/>
              </a:rPr>
              <a:t>you’d</a:t>
            </a:r>
            <a:r>
              <a:rPr sz="1050" spc="-15" dirty="0">
                <a:solidFill>
                  <a:srgbClr val="1E1C11"/>
                </a:solidFill>
                <a:latin typeface="Tahoma"/>
                <a:cs typeface="Tahoma"/>
              </a:rPr>
              <a:t> </a:t>
            </a:r>
            <a:r>
              <a:rPr sz="1050" dirty="0">
                <a:solidFill>
                  <a:srgbClr val="1E1C11"/>
                </a:solidFill>
                <a:latin typeface="Tahoma"/>
                <a:cs typeface="Tahoma"/>
              </a:rPr>
              <a:t>like</a:t>
            </a:r>
            <a:r>
              <a:rPr sz="1050" spc="-30" dirty="0">
                <a:solidFill>
                  <a:srgbClr val="1E1C11"/>
                </a:solidFill>
                <a:latin typeface="Tahoma"/>
                <a:cs typeface="Tahoma"/>
              </a:rPr>
              <a:t> </a:t>
            </a:r>
            <a:r>
              <a:rPr sz="1050" spc="-50" dirty="0">
                <a:solidFill>
                  <a:srgbClr val="1E1C11"/>
                </a:solidFill>
                <a:latin typeface="Tahoma"/>
                <a:cs typeface="Tahoma"/>
              </a:rPr>
              <a:t>— 	</a:t>
            </a:r>
            <a:r>
              <a:rPr sz="1050" dirty="0">
                <a:solidFill>
                  <a:srgbClr val="1E1C11"/>
                </a:solidFill>
                <a:latin typeface="Tahoma"/>
                <a:cs typeface="Tahoma"/>
              </a:rPr>
              <a:t>and</a:t>
            </a:r>
            <a:r>
              <a:rPr sz="1050" spc="-35" dirty="0">
                <a:solidFill>
                  <a:srgbClr val="1E1C11"/>
                </a:solidFill>
                <a:latin typeface="Tahoma"/>
                <a:cs typeface="Tahoma"/>
              </a:rPr>
              <a:t> </a:t>
            </a:r>
            <a:r>
              <a:rPr sz="1050" spc="-20" dirty="0">
                <a:solidFill>
                  <a:srgbClr val="1E1C11"/>
                </a:solidFill>
                <a:latin typeface="Tahoma"/>
                <a:cs typeface="Tahoma"/>
              </a:rPr>
              <a:t>many</a:t>
            </a:r>
            <a:r>
              <a:rPr sz="1050" spc="-50" dirty="0">
                <a:solidFill>
                  <a:srgbClr val="1E1C11"/>
                </a:solidFill>
                <a:latin typeface="Tahoma"/>
                <a:cs typeface="Tahoma"/>
              </a:rPr>
              <a:t> </a:t>
            </a:r>
            <a:r>
              <a:rPr sz="1050" dirty="0">
                <a:solidFill>
                  <a:srgbClr val="1E1C11"/>
                </a:solidFill>
                <a:latin typeface="Tahoma"/>
                <a:cs typeface="Tahoma"/>
              </a:rPr>
              <a:t>are</a:t>
            </a:r>
            <a:r>
              <a:rPr sz="1050" spc="-40" dirty="0">
                <a:solidFill>
                  <a:srgbClr val="1E1C11"/>
                </a:solidFill>
                <a:latin typeface="Tahoma"/>
                <a:cs typeface="Tahoma"/>
              </a:rPr>
              <a:t> </a:t>
            </a:r>
            <a:r>
              <a:rPr sz="1050" dirty="0">
                <a:solidFill>
                  <a:srgbClr val="1E1C11"/>
                </a:solidFill>
                <a:latin typeface="Tahoma"/>
                <a:cs typeface="Tahoma"/>
              </a:rPr>
              <a:t>probably</a:t>
            </a:r>
            <a:r>
              <a:rPr sz="1050" spc="-50" dirty="0">
                <a:solidFill>
                  <a:srgbClr val="1E1C11"/>
                </a:solidFill>
                <a:latin typeface="Tahoma"/>
                <a:cs typeface="Tahoma"/>
              </a:rPr>
              <a:t> </a:t>
            </a:r>
            <a:r>
              <a:rPr sz="1050" dirty="0">
                <a:solidFill>
                  <a:srgbClr val="1E1C11"/>
                </a:solidFill>
                <a:latin typeface="Tahoma"/>
                <a:cs typeface="Tahoma"/>
              </a:rPr>
              <a:t>easily</a:t>
            </a:r>
            <a:r>
              <a:rPr sz="1050" spc="-50" dirty="0">
                <a:solidFill>
                  <a:srgbClr val="1E1C11"/>
                </a:solidFill>
                <a:latin typeface="Tahoma"/>
                <a:cs typeface="Tahoma"/>
              </a:rPr>
              <a:t> </a:t>
            </a:r>
            <a:r>
              <a:rPr sz="1050" dirty="0">
                <a:solidFill>
                  <a:srgbClr val="1E1C11"/>
                </a:solidFill>
                <a:latin typeface="Tahoma"/>
                <a:cs typeface="Tahoma"/>
              </a:rPr>
              <a:t>removed</a:t>
            </a:r>
            <a:r>
              <a:rPr sz="1050" spc="-50" dirty="0">
                <a:solidFill>
                  <a:srgbClr val="1E1C11"/>
                </a:solidFill>
                <a:latin typeface="Tahoma"/>
                <a:cs typeface="Tahoma"/>
              </a:rPr>
              <a:t> </a:t>
            </a:r>
            <a:r>
              <a:rPr sz="1050" dirty="0">
                <a:solidFill>
                  <a:srgbClr val="1E1C11"/>
                </a:solidFill>
                <a:latin typeface="Tahoma"/>
                <a:cs typeface="Tahoma"/>
              </a:rPr>
              <a:t>once</a:t>
            </a:r>
            <a:r>
              <a:rPr sz="1050" spc="-55" dirty="0">
                <a:solidFill>
                  <a:srgbClr val="1E1C11"/>
                </a:solidFill>
                <a:latin typeface="Tahoma"/>
                <a:cs typeface="Tahoma"/>
              </a:rPr>
              <a:t> </a:t>
            </a:r>
            <a:r>
              <a:rPr sz="1050" dirty="0">
                <a:solidFill>
                  <a:srgbClr val="1E1C11"/>
                </a:solidFill>
                <a:latin typeface="Tahoma"/>
                <a:cs typeface="Tahoma"/>
              </a:rPr>
              <a:t>you</a:t>
            </a:r>
            <a:r>
              <a:rPr sz="1050" spc="-35" dirty="0">
                <a:solidFill>
                  <a:srgbClr val="1E1C11"/>
                </a:solidFill>
                <a:latin typeface="Tahoma"/>
                <a:cs typeface="Tahoma"/>
              </a:rPr>
              <a:t> </a:t>
            </a:r>
            <a:r>
              <a:rPr sz="1050" dirty="0">
                <a:solidFill>
                  <a:srgbClr val="1E1C11"/>
                </a:solidFill>
                <a:latin typeface="Tahoma"/>
                <a:cs typeface="Tahoma"/>
              </a:rPr>
              <a:t>move</a:t>
            </a:r>
            <a:r>
              <a:rPr sz="1050" spc="-35" dirty="0">
                <a:solidFill>
                  <a:srgbClr val="1E1C11"/>
                </a:solidFill>
                <a:latin typeface="Tahoma"/>
                <a:cs typeface="Tahoma"/>
              </a:rPr>
              <a:t> </a:t>
            </a:r>
            <a:r>
              <a:rPr sz="1050" dirty="0">
                <a:solidFill>
                  <a:srgbClr val="1E1C11"/>
                </a:solidFill>
                <a:latin typeface="Tahoma"/>
                <a:cs typeface="Tahoma"/>
              </a:rPr>
              <a:t>to</a:t>
            </a:r>
            <a:r>
              <a:rPr sz="1050" spc="-45" dirty="0">
                <a:solidFill>
                  <a:srgbClr val="1E1C11"/>
                </a:solidFill>
                <a:latin typeface="Tahoma"/>
                <a:cs typeface="Tahoma"/>
              </a:rPr>
              <a:t> </a:t>
            </a:r>
            <a:r>
              <a:rPr sz="1050" spc="-25" dirty="0">
                <a:solidFill>
                  <a:srgbClr val="1E1C11"/>
                </a:solidFill>
                <a:latin typeface="Tahoma"/>
                <a:cs typeface="Tahoma"/>
              </a:rPr>
              <a:t>ERP 	</a:t>
            </a:r>
            <a:r>
              <a:rPr sz="1050" spc="-10" dirty="0">
                <a:solidFill>
                  <a:srgbClr val="1E1C11"/>
                </a:solidFill>
                <a:latin typeface="Tahoma"/>
                <a:cs typeface="Tahoma"/>
              </a:rPr>
              <a:t>system</a:t>
            </a:r>
            <a:r>
              <a:rPr sz="1050" spc="-65" dirty="0">
                <a:solidFill>
                  <a:srgbClr val="1E1C11"/>
                </a:solidFill>
                <a:latin typeface="Tahoma"/>
                <a:cs typeface="Tahoma"/>
              </a:rPr>
              <a:t> </a:t>
            </a:r>
            <a:r>
              <a:rPr sz="1050" dirty="0">
                <a:solidFill>
                  <a:srgbClr val="1E1C11"/>
                </a:solidFill>
                <a:latin typeface="Tahoma"/>
                <a:cs typeface="Tahoma"/>
              </a:rPr>
              <a:t>that</a:t>
            </a:r>
            <a:r>
              <a:rPr sz="1050" spc="-50" dirty="0">
                <a:solidFill>
                  <a:srgbClr val="1E1C11"/>
                </a:solidFill>
                <a:latin typeface="Tahoma"/>
                <a:cs typeface="Tahoma"/>
              </a:rPr>
              <a:t> </a:t>
            </a:r>
            <a:r>
              <a:rPr sz="1050" dirty="0">
                <a:solidFill>
                  <a:srgbClr val="1E1C11"/>
                </a:solidFill>
                <a:latin typeface="Tahoma"/>
                <a:cs typeface="Tahoma"/>
              </a:rPr>
              <a:t>helps</a:t>
            </a:r>
            <a:r>
              <a:rPr sz="1050" spc="-45" dirty="0">
                <a:solidFill>
                  <a:srgbClr val="1E1C11"/>
                </a:solidFill>
                <a:latin typeface="Tahoma"/>
                <a:cs typeface="Tahoma"/>
              </a:rPr>
              <a:t> </a:t>
            </a:r>
            <a:r>
              <a:rPr sz="1050" dirty="0">
                <a:solidFill>
                  <a:srgbClr val="1E1C11"/>
                </a:solidFill>
                <a:latin typeface="Tahoma"/>
                <a:cs typeface="Tahoma"/>
              </a:rPr>
              <a:t>you</a:t>
            </a:r>
            <a:r>
              <a:rPr sz="1050" spc="-45" dirty="0">
                <a:solidFill>
                  <a:srgbClr val="1E1C11"/>
                </a:solidFill>
                <a:latin typeface="Tahoma"/>
                <a:cs typeface="Tahoma"/>
              </a:rPr>
              <a:t> </a:t>
            </a:r>
            <a:r>
              <a:rPr sz="1050" dirty="0">
                <a:solidFill>
                  <a:srgbClr val="1E1C11"/>
                </a:solidFill>
                <a:latin typeface="Tahoma"/>
                <a:cs typeface="Tahoma"/>
              </a:rPr>
              <a:t>audit</a:t>
            </a:r>
            <a:r>
              <a:rPr sz="1050" spc="-40" dirty="0">
                <a:solidFill>
                  <a:srgbClr val="1E1C11"/>
                </a:solidFill>
                <a:latin typeface="Tahoma"/>
                <a:cs typeface="Tahoma"/>
              </a:rPr>
              <a:t> </a:t>
            </a:r>
            <a:r>
              <a:rPr sz="1050" dirty="0">
                <a:solidFill>
                  <a:srgbClr val="1E1C11"/>
                </a:solidFill>
                <a:latin typeface="Tahoma"/>
                <a:cs typeface="Tahoma"/>
              </a:rPr>
              <a:t>your</a:t>
            </a:r>
            <a:r>
              <a:rPr sz="1050" spc="-35" dirty="0">
                <a:solidFill>
                  <a:srgbClr val="1E1C11"/>
                </a:solidFill>
                <a:latin typeface="Tahoma"/>
                <a:cs typeface="Tahoma"/>
              </a:rPr>
              <a:t> </a:t>
            </a:r>
            <a:r>
              <a:rPr sz="1050" dirty="0">
                <a:solidFill>
                  <a:srgbClr val="1E1C11"/>
                </a:solidFill>
                <a:latin typeface="Tahoma"/>
                <a:cs typeface="Tahoma"/>
              </a:rPr>
              <a:t>processes</a:t>
            </a:r>
            <a:r>
              <a:rPr sz="1050" spc="-60" dirty="0">
                <a:solidFill>
                  <a:srgbClr val="1E1C11"/>
                </a:solidFill>
                <a:latin typeface="Tahoma"/>
                <a:cs typeface="Tahoma"/>
              </a:rPr>
              <a:t> </a:t>
            </a:r>
            <a:r>
              <a:rPr sz="1050" spc="-10" dirty="0">
                <a:solidFill>
                  <a:srgbClr val="1E1C11"/>
                </a:solidFill>
                <a:latin typeface="Tahoma"/>
                <a:cs typeface="Tahoma"/>
              </a:rPr>
              <a:t>much</a:t>
            </a:r>
            <a:r>
              <a:rPr sz="1050" spc="-45" dirty="0">
                <a:solidFill>
                  <a:srgbClr val="1E1C11"/>
                </a:solidFill>
                <a:latin typeface="Tahoma"/>
                <a:cs typeface="Tahoma"/>
              </a:rPr>
              <a:t> </a:t>
            </a:r>
            <a:r>
              <a:rPr sz="1050" dirty="0">
                <a:solidFill>
                  <a:srgbClr val="1E1C11"/>
                </a:solidFill>
                <a:latin typeface="Tahoma"/>
                <a:cs typeface="Tahoma"/>
              </a:rPr>
              <a:t>more</a:t>
            </a:r>
            <a:r>
              <a:rPr sz="1050" spc="-40" dirty="0">
                <a:solidFill>
                  <a:srgbClr val="1E1C11"/>
                </a:solidFill>
                <a:latin typeface="Tahoma"/>
                <a:cs typeface="Tahoma"/>
              </a:rPr>
              <a:t> </a:t>
            </a:r>
            <a:r>
              <a:rPr sz="1050" spc="-10" dirty="0">
                <a:solidFill>
                  <a:srgbClr val="1E1C11"/>
                </a:solidFill>
                <a:latin typeface="Tahoma"/>
                <a:cs typeface="Tahoma"/>
              </a:rPr>
              <a:t>efficiently.</a:t>
            </a:r>
            <a:endParaRPr sz="1050">
              <a:latin typeface="Tahoma"/>
              <a:cs typeface="Tahoma"/>
            </a:endParaRPr>
          </a:p>
        </p:txBody>
      </p:sp>
      <p:sp>
        <p:nvSpPr>
          <p:cNvPr id="4" name="object 4"/>
          <p:cNvSpPr txBox="1"/>
          <p:nvPr/>
        </p:nvSpPr>
        <p:spPr>
          <a:xfrm>
            <a:off x="4876038" y="1083309"/>
            <a:ext cx="4066540" cy="1947545"/>
          </a:xfrm>
          <a:prstGeom prst="rect">
            <a:avLst/>
          </a:prstGeom>
        </p:spPr>
        <p:txBody>
          <a:bodyPr vert="horz" wrap="square" lIns="0" tIns="13335" rIns="0" bIns="0" rtlCol="0">
            <a:spAutoFit/>
          </a:bodyPr>
          <a:lstStyle/>
          <a:p>
            <a:pPr marL="141605">
              <a:lnSpc>
                <a:spcPct val="100000"/>
              </a:lnSpc>
              <a:spcBef>
                <a:spcPts val="105"/>
              </a:spcBef>
            </a:pPr>
            <a:r>
              <a:rPr sz="1050" dirty="0">
                <a:solidFill>
                  <a:srgbClr val="1E1C11"/>
                </a:solidFill>
                <a:latin typeface="Tahoma"/>
                <a:cs typeface="Tahoma"/>
              </a:rPr>
              <a:t>You’ll</a:t>
            </a:r>
            <a:r>
              <a:rPr sz="1050" spc="-20" dirty="0">
                <a:solidFill>
                  <a:srgbClr val="1E1C11"/>
                </a:solidFill>
                <a:latin typeface="Tahoma"/>
                <a:cs typeface="Tahoma"/>
              </a:rPr>
              <a:t> </a:t>
            </a:r>
            <a:r>
              <a:rPr sz="1050" dirty="0">
                <a:solidFill>
                  <a:srgbClr val="1E1C11"/>
                </a:solidFill>
                <a:latin typeface="Tahoma"/>
                <a:cs typeface="Tahoma"/>
              </a:rPr>
              <a:t>benefit</a:t>
            </a:r>
            <a:r>
              <a:rPr sz="1050" spc="-20" dirty="0">
                <a:solidFill>
                  <a:srgbClr val="1E1C11"/>
                </a:solidFill>
                <a:latin typeface="Tahoma"/>
                <a:cs typeface="Tahoma"/>
              </a:rPr>
              <a:t> </a:t>
            </a:r>
            <a:r>
              <a:rPr sz="1050" dirty="0">
                <a:solidFill>
                  <a:srgbClr val="1E1C11"/>
                </a:solidFill>
                <a:latin typeface="Tahoma"/>
                <a:cs typeface="Tahoma"/>
              </a:rPr>
              <a:t>from</a:t>
            </a:r>
            <a:r>
              <a:rPr sz="1050" spc="-5" dirty="0">
                <a:solidFill>
                  <a:srgbClr val="1E1C11"/>
                </a:solidFill>
                <a:latin typeface="Tahoma"/>
                <a:cs typeface="Tahoma"/>
              </a:rPr>
              <a:t> </a:t>
            </a:r>
            <a:r>
              <a:rPr sz="1050" spc="-10" dirty="0">
                <a:solidFill>
                  <a:srgbClr val="1E1C11"/>
                </a:solidFill>
                <a:latin typeface="Tahoma"/>
                <a:cs typeface="Tahoma"/>
              </a:rPr>
              <a:t>maintaining</a:t>
            </a:r>
            <a:r>
              <a:rPr sz="1050" spc="-35" dirty="0">
                <a:solidFill>
                  <a:srgbClr val="1E1C11"/>
                </a:solidFill>
                <a:latin typeface="Tahoma"/>
                <a:cs typeface="Tahoma"/>
              </a:rPr>
              <a:t> </a:t>
            </a:r>
            <a:r>
              <a:rPr sz="1050" dirty="0">
                <a:solidFill>
                  <a:srgbClr val="1E1C11"/>
                </a:solidFill>
                <a:latin typeface="Tahoma"/>
                <a:cs typeface="Tahoma"/>
              </a:rPr>
              <a:t>compliance</a:t>
            </a:r>
            <a:r>
              <a:rPr sz="1050" spc="-20" dirty="0">
                <a:solidFill>
                  <a:srgbClr val="1E1C11"/>
                </a:solidFill>
                <a:latin typeface="Tahoma"/>
                <a:cs typeface="Tahoma"/>
              </a:rPr>
              <a:t> </a:t>
            </a:r>
            <a:r>
              <a:rPr sz="1050" spc="-10" dirty="0">
                <a:solidFill>
                  <a:srgbClr val="1E1C11"/>
                </a:solidFill>
                <a:latin typeface="Tahoma"/>
                <a:cs typeface="Tahoma"/>
              </a:rPr>
              <a:t>requirements,</a:t>
            </a:r>
            <a:r>
              <a:rPr sz="1050" spc="-25" dirty="0">
                <a:solidFill>
                  <a:srgbClr val="1E1C11"/>
                </a:solidFill>
                <a:latin typeface="Tahoma"/>
                <a:cs typeface="Tahoma"/>
              </a:rPr>
              <a:t> </a:t>
            </a:r>
            <a:r>
              <a:rPr sz="1050" spc="-10" dirty="0">
                <a:solidFill>
                  <a:srgbClr val="1E1C11"/>
                </a:solidFill>
                <a:latin typeface="Tahoma"/>
                <a:cs typeface="Tahoma"/>
              </a:rPr>
              <a:t>and</a:t>
            </a:r>
            <a:r>
              <a:rPr sz="1050" spc="-15" dirty="0">
                <a:solidFill>
                  <a:srgbClr val="1E1C11"/>
                </a:solidFill>
                <a:latin typeface="Tahoma"/>
                <a:cs typeface="Tahoma"/>
              </a:rPr>
              <a:t> </a:t>
            </a:r>
            <a:r>
              <a:rPr sz="1050" spc="-25" dirty="0">
                <a:solidFill>
                  <a:srgbClr val="1E1C11"/>
                </a:solidFill>
                <a:latin typeface="Tahoma"/>
                <a:cs typeface="Tahoma"/>
              </a:rPr>
              <a:t>you</a:t>
            </a:r>
            <a:endParaRPr sz="1050">
              <a:latin typeface="Tahoma"/>
              <a:cs typeface="Tahoma"/>
            </a:endParaRPr>
          </a:p>
          <a:p>
            <a:pPr marL="141605">
              <a:lnSpc>
                <a:spcPct val="100000"/>
              </a:lnSpc>
            </a:pPr>
            <a:r>
              <a:rPr sz="1050" dirty="0">
                <a:solidFill>
                  <a:srgbClr val="1E1C11"/>
                </a:solidFill>
                <a:latin typeface="Tahoma"/>
                <a:cs typeface="Tahoma"/>
              </a:rPr>
              <a:t>can</a:t>
            </a:r>
            <a:r>
              <a:rPr sz="1050" spc="-50" dirty="0">
                <a:solidFill>
                  <a:srgbClr val="1E1C11"/>
                </a:solidFill>
                <a:latin typeface="Tahoma"/>
                <a:cs typeface="Tahoma"/>
              </a:rPr>
              <a:t> </a:t>
            </a:r>
            <a:r>
              <a:rPr sz="1050" dirty="0">
                <a:solidFill>
                  <a:srgbClr val="1E1C11"/>
                </a:solidFill>
                <a:latin typeface="Tahoma"/>
                <a:cs typeface="Tahoma"/>
              </a:rPr>
              <a:t>calculate</a:t>
            </a:r>
            <a:r>
              <a:rPr sz="1050" spc="-70" dirty="0">
                <a:solidFill>
                  <a:srgbClr val="1E1C11"/>
                </a:solidFill>
                <a:latin typeface="Tahoma"/>
                <a:cs typeface="Tahoma"/>
              </a:rPr>
              <a:t> </a:t>
            </a:r>
            <a:r>
              <a:rPr sz="1050" dirty="0">
                <a:solidFill>
                  <a:srgbClr val="1E1C11"/>
                </a:solidFill>
                <a:latin typeface="Tahoma"/>
                <a:cs typeface="Tahoma"/>
              </a:rPr>
              <a:t>the</a:t>
            </a:r>
            <a:r>
              <a:rPr sz="1050" spc="-60" dirty="0">
                <a:solidFill>
                  <a:srgbClr val="1E1C11"/>
                </a:solidFill>
                <a:latin typeface="Tahoma"/>
                <a:cs typeface="Tahoma"/>
              </a:rPr>
              <a:t> </a:t>
            </a:r>
            <a:r>
              <a:rPr sz="1050" spc="-10" dirty="0">
                <a:solidFill>
                  <a:srgbClr val="1E1C11"/>
                </a:solidFill>
                <a:latin typeface="Tahoma"/>
                <a:cs typeface="Tahoma"/>
              </a:rPr>
              <a:t>savings.</a:t>
            </a:r>
            <a:endParaRPr sz="1050">
              <a:latin typeface="Tahoma"/>
              <a:cs typeface="Tahoma"/>
            </a:endParaRPr>
          </a:p>
          <a:p>
            <a:pPr marL="139700" marR="528955" indent="-127635">
              <a:lnSpc>
                <a:spcPct val="100000"/>
              </a:lnSpc>
              <a:spcBef>
                <a:spcPts val="1260"/>
              </a:spcBef>
              <a:buFont typeface="Arial"/>
              <a:buChar char="•"/>
              <a:tabLst>
                <a:tab pos="141605" algn="l"/>
              </a:tabLst>
            </a:pPr>
            <a:r>
              <a:rPr sz="1050" b="1" spc="-75" dirty="0">
                <a:solidFill>
                  <a:srgbClr val="1E1C11"/>
                </a:solidFill>
                <a:latin typeface="Tahoma"/>
                <a:cs typeface="Tahoma"/>
              </a:rPr>
              <a:t>Reduced</a:t>
            </a:r>
            <a:r>
              <a:rPr sz="1050" b="1" spc="-40" dirty="0">
                <a:solidFill>
                  <a:srgbClr val="1E1C11"/>
                </a:solidFill>
                <a:latin typeface="Tahoma"/>
                <a:cs typeface="Tahoma"/>
              </a:rPr>
              <a:t> </a:t>
            </a:r>
            <a:r>
              <a:rPr sz="1050" b="1" spc="-70" dirty="0">
                <a:solidFill>
                  <a:srgbClr val="1E1C11"/>
                </a:solidFill>
                <a:latin typeface="Tahoma"/>
                <a:cs typeface="Tahoma"/>
              </a:rPr>
              <a:t>Administrative</a:t>
            </a:r>
            <a:r>
              <a:rPr sz="1050" b="1" spc="-40" dirty="0">
                <a:solidFill>
                  <a:srgbClr val="1E1C11"/>
                </a:solidFill>
                <a:latin typeface="Tahoma"/>
                <a:cs typeface="Tahoma"/>
              </a:rPr>
              <a:t> </a:t>
            </a:r>
            <a:r>
              <a:rPr sz="1050" b="1" spc="-60" dirty="0">
                <a:solidFill>
                  <a:srgbClr val="1E1C11"/>
                </a:solidFill>
                <a:latin typeface="Tahoma"/>
                <a:cs typeface="Tahoma"/>
              </a:rPr>
              <a:t>Costs</a:t>
            </a:r>
            <a:r>
              <a:rPr sz="1050" b="1" spc="25" dirty="0">
                <a:solidFill>
                  <a:srgbClr val="1E1C11"/>
                </a:solidFill>
                <a:latin typeface="Tahoma"/>
                <a:cs typeface="Tahoma"/>
              </a:rPr>
              <a:t> </a:t>
            </a:r>
            <a:r>
              <a:rPr sz="1050" spc="-120" dirty="0">
                <a:solidFill>
                  <a:srgbClr val="1E1C11"/>
                </a:solidFill>
                <a:latin typeface="Tahoma"/>
                <a:cs typeface="Tahoma"/>
              </a:rPr>
              <a:t>—</a:t>
            </a:r>
            <a:r>
              <a:rPr sz="1050" spc="5" dirty="0">
                <a:solidFill>
                  <a:srgbClr val="1E1C11"/>
                </a:solidFill>
                <a:latin typeface="Tahoma"/>
                <a:cs typeface="Tahoma"/>
              </a:rPr>
              <a:t> </a:t>
            </a:r>
            <a:r>
              <a:rPr sz="1050" dirty="0">
                <a:solidFill>
                  <a:srgbClr val="1E1C11"/>
                </a:solidFill>
                <a:latin typeface="Tahoma"/>
                <a:cs typeface="Tahoma"/>
              </a:rPr>
              <a:t>Odoo</a:t>
            </a:r>
            <a:r>
              <a:rPr sz="1050" spc="15" dirty="0">
                <a:solidFill>
                  <a:srgbClr val="1E1C11"/>
                </a:solidFill>
                <a:latin typeface="Tahoma"/>
                <a:cs typeface="Tahoma"/>
              </a:rPr>
              <a:t> </a:t>
            </a:r>
            <a:r>
              <a:rPr sz="1050" dirty="0">
                <a:solidFill>
                  <a:srgbClr val="1E1C11"/>
                </a:solidFill>
                <a:latin typeface="Tahoma"/>
                <a:cs typeface="Tahoma"/>
              </a:rPr>
              <a:t>ERP</a:t>
            </a:r>
            <a:r>
              <a:rPr sz="1050" spc="5" dirty="0">
                <a:solidFill>
                  <a:srgbClr val="1E1C11"/>
                </a:solidFill>
                <a:latin typeface="Tahoma"/>
                <a:cs typeface="Tahoma"/>
              </a:rPr>
              <a:t> </a:t>
            </a:r>
            <a:r>
              <a:rPr sz="1050" dirty="0">
                <a:solidFill>
                  <a:srgbClr val="1E1C11"/>
                </a:solidFill>
                <a:latin typeface="Tahoma"/>
                <a:cs typeface="Tahoma"/>
              </a:rPr>
              <a:t>allows</a:t>
            </a:r>
            <a:r>
              <a:rPr sz="1050" spc="-5" dirty="0">
                <a:solidFill>
                  <a:srgbClr val="1E1C11"/>
                </a:solidFill>
                <a:latin typeface="Tahoma"/>
                <a:cs typeface="Tahoma"/>
              </a:rPr>
              <a:t> </a:t>
            </a:r>
            <a:r>
              <a:rPr sz="1050" dirty="0">
                <a:solidFill>
                  <a:srgbClr val="1E1C11"/>
                </a:solidFill>
                <a:latin typeface="Tahoma"/>
                <a:cs typeface="Tahoma"/>
              </a:rPr>
              <a:t>you</a:t>
            </a:r>
            <a:r>
              <a:rPr sz="1050" spc="15" dirty="0">
                <a:solidFill>
                  <a:srgbClr val="1E1C11"/>
                </a:solidFill>
                <a:latin typeface="Tahoma"/>
                <a:cs typeface="Tahoma"/>
              </a:rPr>
              <a:t> </a:t>
            </a:r>
            <a:r>
              <a:rPr sz="1050" spc="-25" dirty="0">
                <a:solidFill>
                  <a:srgbClr val="1E1C11"/>
                </a:solidFill>
                <a:latin typeface="Tahoma"/>
                <a:cs typeface="Tahoma"/>
              </a:rPr>
              <a:t>to 	</a:t>
            </a:r>
            <a:r>
              <a:rPr sz="1050" dirty="0">
                <a:solidFill>
                  <a:srgbClr val="1E1C11"/>
                </a:solidFill>
                <a:latin typeface="Tahoma"/>
                <a:cs typeface="Tahoma"/>
              </a:rPr>
              <a:t>consolidate</a:t>
            </a:r>
            <a:r>
              <a:rPr sz="1050" spc="-70" dirty="0">
                <a:solidFill>
                  <a:srgbClr val="1E1C11"/>
                </a:solidFill>
                <a:latin typeface="Tahoma"/>
                <a:cs typeface="Tahoma"/>
              </a:rPr>
              <a:t> </a:t>
            </a:r>
            <a:r>
              <a:rPr sz="1050" dirty="0">
                <a:solidFill>
                  <a:srgbClr val="1E1C11"/>
                </a:solidFill>
                <a:latin typeface="Tahoma"/>
                <a:cs typeface="Tahoma"/>
              </a:rPr>
              <a:t>your</a:t>
            </a:r>
            <a:r>
              <a:rPr sz="1050" spc="-25" dirty="0">
                <a:solidFill>
                  <a:srgbClr val="1E1C11"/>
                </a:solidFill>
                <a:latin typeface="Tahoma"/>
                <a:cs typeface="Tahoma"/>
              </a:rPr>
              <a:t> </a:t>
            </a:r>
            <a:r>
              <a:rPr sz="1050" dirty="0">
                <a:solidFill>
                  <a:srgbClr val="1E1C11"/>
                </a:solidFill>
                <a:latin typeface="Tahoma"/>
                <a:cs typeface="Tahoma"/>
              </a:rPr>
              <a:t>financial</a:t>
            </a:r>
            <a:r>
              <a:rPr sz="1050" spc="-45" dirty="0">
                <a:solidFill>
                  <a:srgbClr val="1E1C11"/>
                </a:solidFill>
                <a:latin typeface="Tahoma"/>
                <a:cs typeface="Tahoma"/>
              </a:rPr>
              <a:t> </a:t>
            </a:r>
            <a:r>
              <a:rPr sz="1050" dirty="0">
                <a:solidFill>
                  <a:srgbClr val="1E1C11"/>
                </a:solidFill>
                <a:latin typeface="Tahoma"/>
                <a:cs typeface="Tahoma"/>
              </a:rPr>
              <a:t>reporting</a:t>
            </a:r>
            <a:r>
              <a:rPr sz="1050" spc="-30" dirty="0">
                <a:solidFill>
                  <a:srgbClr val="1E1C11"/>
                </a:solidFill>
                <a:latin typeface="Tahoma"/>
                <a:cs typeface="Tahoma"/>
              </a:rPr>
              <a:t> </a:t>
            </a:r>
            <a:r>
              <a:rPr sz="1050" dirty="0">
                <a:solidFill>
                  <a:srgbClr val="1E1C11"/>
                </a:solidFill>
                <a:latin typeface="Tahoma"/>
                <a:cs typeface="Tahoma"/>
              </a:rPr>
              <a:t>and</a:t>
            </a:r>
            <a:r>
              <a:rPr sz="1050" spc="-30" dirty="0">
                <a:solidFill>
                  <a:srgbClr val="1E1C11"/>
                </a:solidFill>
                <a:latin typeface="Tahoma"/>
                <a:cs typeface="Tahoma"/>
              </a:rPr>
              <a:t> </a:t>
            </a:r>
            <a:r>
              <a:rPr sz="1050" dirty="0">
                <a:solidFill>
                  <a:srgbClr val="1E1C11"/>
                </a:solidFill>
                <a:latin typeface="Tahoma"/>
                <a:cs typeface="Tahoma"/>
              </a:rPr>
              <a:t>several</a:t>
            </a:r>
            <a:r>
              <a:rPr sz="1050" spc="-30" dirty="0">
                <a:solidFill>
                  <a:srgbClr val="1E1C11"/>
                </a:solidFill>
                <a:latin typeface="Tahoma"/>
                <a:cs typeface="Tahoma"/>
              </a:rPr>
              <a:t> </a:t>
            </a:r>
            <a:r>
              <a:rPr sz="1050" spc="-20" dirty="0">
                <a:solidFill>
                  <a:srgbClr val="1E1C11"/>
                </a:solidFill>
                <a:latin typeface="Tahoma"/>
                <a:cs typeface="Tahoma"/>
              </a:rPr>
              <a:t>other 	</a:t>
            </a:r>
            <a:r>
              <a:rPr sz="1050" dirty="0">
                <a:solidFill>
                  <a:srgbClr val="1E1C11"/>
                </a:solidFill>
                <a:latin typeface="Tahoma"/>
                <a:cs typeface="Tahoma"/>
              </a:rPr>
              <a:t>administrative</a:t>
            </a:r>
            <a:r>
              <a:rPr sz="1050" spc="-60" dirty="0">
                <a:solidFill>
                  <a:srgbClr val="1E1C11"/>
                </a:solidFill>
                <a:latin typeface="Tahoma"/>
                <a:cs typeface="Tahoma"/>
              </a:rPr>
              <a:t> </a:t>
            </a:r>
            <a:r>
              <a:rPr sz="1050" spc="-10" dirty="0">
                <a:solidFill>
                  <a:srgbClr val="1E1C11"/>
                </a:solidFill>
                <a:latin typeface="Tahoma"/>
                <a:cs typeface="Tahoma"/>
              </a:rPr>
              <a:t>costs,</a:t>
            </a:r>
            <a:r>
              <a:rPr sz="1050" spc="-55" dirty="0">
                <a:solidFill>
                  <a:srgbClr val="1E1C11"/>
                </a:solidFill>
                <a:latin typeface="Tahoma"/>
                <a:cs typeface="Tahoma"/>
              </a:rPr>
              <a:t> </a:t>
            </a:r>
            <a:r>
              <a:rPr sz="1050" dirty="0">
                <a:solidFill>
                  <a:srgbClr val="1E1C11"/>
                </a:solidFill>
                <a:latin typeface="Tahoma"/>
                <a:cs typeface="Tahoma"/>
              </a:rPr>
              <a:t>which</a:t>
            </a:r>
            <a:r>
              <a:rPr sz="1050" spc="-30" dirty="0">
                <a:solidFill>
                  <a:srgbClr val="1E1C11"/>
                </a:solidFill>
                <a:latin typeface="Tahoma"/>
                <a:cs typeface="Tahoma"/>
              </a:rPr>
              <a:t> </a:t>
            </a:r>
            <a:r>
              <a:rPr sz="1050" spc="-10" dirty="0">
                <a:solidFill>
                  <a:srgbClr val="1E1C11"/>
                </a:solidFill>
                <a:latin typeface="Tahoma"/>
                <a:cs typeface="Tahoma"/>
              </a:rPr>
              <a:t>saves</a:t>
            </a:r>
            <a:r>
              <a:rPr sz="1050" spc="-30" dirty="0">
                <a:solidFill>
                  <a:srgbClr val="1E1C11"/>
                </a:solidFill>
                <a:latin typeface="Tahoma"/>
                <a:cs typeface="Tahoma"/>
              </a:rPr>
              <a:t> </a:t>
            </a:r>
            <a:r>
              <a:rPr sz="1050" dirty="0">
                <a:solidFill>
                  <a:srgbClr val="1E1C11"/>
                </a:solidFill>
                <a:latin typeface="Tahoma"/>
                <a:cs typeface="Tahoma"/>
              </a:rPr>
              <a:t>you</a:t>
            </a:r>
            <a:r>
              <a:rPr sz="1050" spc="-25" dirty="0">
                <a:solidFill>
                  <a:srgbClr val="1E1C11"/>
                </a:solidFill>
                <a:latin typeface="Tahoma"/>
                <a:cs typeface="Tahoma"/>
              </a:rPr>
              <a:t> </a:t>
            </a:r>
            <a:r>
              <a:rPr sz="1050" spc="-10" dirty="0">
                <a:solidFill>
                  <a:srgbClr val="1E1C11"/>
                </a:solidFill>
                <a:latin typeface="Tahoma"/>
                <a:cs typeface="Tahoma"/>
              </a:rPr>
              <a:t>money.</a:t>
            </a:r>
            <a:endParaRPr sz="1050">
              <a:latin typeface="Tahoma"/>
              <a:cs typeface="Tahoma"/>
            </a:endParaRPr>
          </a:p>
          <a:p>
            <a:pPr marL="139700" marR="5080" indent="-127635">
              <a:lnSpc>
                <a:spcPct val="100000"/>
              </a:lnSpc>
              <a:spcBef>
                <a:spcPts val="1265"/>
              </a:spcBef>
              <a:buFont typeface="Arial"/>
              <a:buChar char="•"/>
              <a:tabLst>
                <a:tab pos="141605" algn="l"/>
              </a:tabLst>
            </a:pPr>
            <a:r>
              <a:rPr sz="1050" b="1" spc="-95" dirty="0">
                <a:solidFill>
                  <a:srgbClr val="1E1C11"/>
                </a:solidFill>
                <a:latin typeface="Tahoma"/>
                <a:cs typeface="Tahoma"/>
              </a:rPr>
              <a:t>Improved</a:t>
            </a:r>
            <a:r>
              <a:rPr sz="1050" b="1" spc="-80" dirty="0">
                <a:solidFill>
                  <a:srgbClr val="1E1C11"/>
                </a:solidFill>
                <a:latin typeface="Tahoma"/>
                <a:cs typeface="Tahoma"/>
              </a:rPr>
              <a:t> </a:t>
            </a:r>
            <a:r>
              <a:rPr sz="1050" b="1" spc="-50" dirty="0">
                <a:solidFill>
                  <a:srgbClr val="1E1C11"/>
                </a:solidFill>
                <a:latin typeface="Tahoma"/>
                <a:cs typeface="Tahoma"/>
              </a:rPr>
              <a:t>Employee</a:t>
            </a:r>
            <a:r>
              <a:rPr sz="1050" b="1" spc="190" dirty="0">
                <a:solidFill>
                  <a:srgbClr val="1E1C11"/>
                </a:solidFill>
                <a:latin typeface="Tahoma"/>
                <a:cs typeface="Tahoma"/>
              </a:rPr>
              <a:t> </a:t>
            </a:r>
            <a:r>
              <a:rPr sz="1050" b="1" spc="-70" dirty="0">
                <a:solidFill>
                  <a:srgbClr val="1E1C11"/>
                </a:solidFill>
                <a:latin typeface="Tahoma"/>
                <a:cs typeface="Tahoma"/>
              </a:rPr>
              <a:t>Service</a:t>
            </a:r>
            <a:r>
              <a:rPr sz="1050" b="1" spc="-55" dirty="0">
                <a:solidFill>
                  <a:srgbClr val="1E1C11"/>
                </a:solidFill>
                <a:latin typeface="Tahoma"/>
                <a:cs typeface="Tahoma"/>
              </a:rPr>
              <a:t> </a:t>
            </a:r>
            <a:r>
              <a:rPr sz="1050" spc="-120" dirty="0">
                <a:solidFill>
                  <a:srgbClr val="1E1C11"/>
                </a:solidFill>
                <a:latin typeface="Tahoma"/>
                <a:cs typeface="Tahoma"/>
              </a:rPr>
              <a:t>—</a:t>
            </a:r>
            <a:r>
              <a:rPr sz="1050" spc="-35" dirty="0">
                <a:solidFill>
                  <a:srgbClr val="1E1C11"/>
                </a:solidFill>
                <a:latin typeface="Tahoma"/>
                <a:cs typeface="Tahoma"/>
              </a:rPr>
              <a:t> </a:t>
            </a:r>
            <a:r>
              <a:rPr sz="1050" dirty="0">
                <a:solidFill>
                  <a:srgbClr val="1E1C11"/>
                </a:solidFill>
                <a:latin typeface="Tahoma"/>
                <a:cs typeface="Tahoma"/>
              </a:rPr>
              <a:t>Are</a:t>
            </a:r>
            <a:r>
              <a:rPr sz="1050" spc="-60" dirty="0">
                <a:solidFill>
                  <a:srgbClr val="1E1C11"/>
                </a:solidFill>
                <a:latin typeface="Tahoma"/>
                <a:cs typeface="Tahoma"/>
              </a:rPr>
              <a:t> </a:t>
            </a:r>
            <a:r>
              <a:rPr sz="1050" dirty="0">
                <a:solidFill>
                  <a:srgbClr val="1E1C11"/>
                </a:solidFill>
                <a:latin typeface="Tahoma"/>
                <a:cs typeface="Tahoma"/>
              </a:rPr>
              <a:t>you</a:t>
            </a:r>
            <a:r>
              <a:rPr sz="1050" spc="-35" dirty="0">
                <a:solidFill>
                  <a:srgbClr val="1E1C11"/>
                </a:solidFill>
                <a:latin typeface="Tahoma"/>
                <a:cs typeface="Tahoma"/>
              </a:rPr>
              <a:t> </a:t>
            </a:r>
            <a:r>
              <a:rPr sz="1050" dirty="0">
                <a:solidFill>
                  <a:srgbClr val="1E1C11"/>
                </a:solidFill>
                <a:latin typeface="Tahoma"/>
                <a:cs typeface="Tahoma"/>
              </a:rPr>
              <a:t>wasting</a:t>
            </a:r>
            <a:r>
              <a:rPr sz="1050" spc="-60" dirty="0">
                <a:solidFill>
                  <a:srgbClr val="1E1C11"/>
                </a:solidFill>
                <a:latin typeface="Tahoma"/>
                <a:cs typeface="Tahoma"/>
              </a:rPr>
              <a:t> </a:t>
            </a:r>
            <a:r>
              <a:rPr sz="1050" dirty="0">
                <a:solidFill>
                  <a:srgbClr val="1E1C11"/>
                </a:solidFill>
                <a:latin typeface="Tahoma"/>
                <a:cs typeface="Tahoma"/>
              </a:rPr>
              <a:t>money</a:t>
            </a:r>
            <a:r>
              <a:rPr sz="1050" spc="-55" dirty="0">
                <a:solidFill>
                  <a:srgbClr val="1E1C11"/>
                </a:solidFill>
                <a:latin typeface="Tahoma"/>
                <a:cs typeface="Tahoma"/>
              </a:rPr>
              <a:t> </a:t>
            </a:r>
            <a:r>
              <a:rPr sz="1050" spc="-10" dirty="0">
                <a:solidFill>
                  <a:srgbClr val="1E1C11"/>
                </a:solidFill>
                <a:latin typeface="Tahoma"/>
                <a:cs typeface="Tahoma"/>
              </a:rPr>
              <a:t>fixing 	</a:t>
            </a:r>
            <a:r>
              <a:rPr sz="1050" dirty="0">
                <a:solidFill>
                  <a:srgbClr val="1E1C11"/>
                </a:solidFill>
                <a:latin typeface="Tahoma"/>
                <a:cs typeface="Tahoma"/>
              </a:rPr>
              <a:t>unhappy</a:t>
            </a:r>
            <a:r>
              <a:rPr sz="1050" spc="-40" dirty="0">
                <a:solidFill>
                  <a:srgbClr val="1E1C11"/>
                </a:solidFill>
                <a:latin typeface="Tahoma"/>
                <a:cs typeface="Tahoma"/>
              </a:rPr>
              <a:t> </a:t>
            </a:r>
            <a:r>
              <a:rPr sz="1050" spc="-10" dirty="0">
                <a:solidFill>
                  <a:srgbClr val="1E1C11"/>
                </a:solidFill>
                <a:latin typeface="Tahoma"/>
                <a:cs typeface="Tahoma"/>
              </a:rPr>
              <a:t>employees?</a:t>
            </a:r>
            <a:r>
              <a:rPr sz="1050" spc="-35" dirty="0">
                <a:solidFill>
                  <a:srgbClr val="1E1C11"/>
                </a:solidFill>
                <a:latin typeface="Tahoma"/>
                <a:cs typeface="Tahoma"/>
              </a:rPr>
              <a:t> </a:t>
            </a:r>
            <a:r>
              <a:rPr sz="1050" dirty="0">
                <a:solidFill>
                  <a:srgbClr val="1E1C11"/>
                </a:solidFill>
                <a:latin typeface="Tahoma"/>
                <a:cs typeface="Tahoma"/>
              </a:rPr>
              <a:t>Are</a:t>
            </a:r>
            <a:r>
              <a:rPr sz="1050" spc="-30" dirty="0">
                <a:solidFill>
                  <a:srgbClr val="1E1C11"/>
                </a:solidFill>
                <a:latin typeface="Tahoma"/>
                <a:cs typeface="Tahoma"/>
              </a:rPr>
              <a:t> </a:t>
            </a:r>
            <a:r>
              <a:rPr sz="1050" dirty="0">
                <a:solidFill>
                  <a:srgbClr val="1E1C11"/>
                </a:solidFill>
                <a:latin typeface="Tahoma"/>
                <a:cs typeface="Tahoma"/>
              </a:rPr>
              <a:t>you</a:t>
            </a:r>
            <a:r>
              <a:rPr sz="1050" spc="-30" dirty="0">
                <a:solidFill>
                  <a:srgbClr val="1E1C11"/>
                </a:solidFill>
                <a:latin typeface="Tahoma"/>
                <a:cs typeface="Tahoma"/>
              </a:rPr>
              <a:t> </a:t>
            </a:r>
            <a:r>
              <a:rPr sz="1050" dirty="0">
                <a:solidFill>
                  <a:srgbClr val="1E1C11"/>
                </a:solidFill>
                <a:latin typeface="Tahoma"/>
                <a:cs typeface="Tahoma"/>
              </a:rPr>
              <a:t>losing</a:t>
            </a:r>
            <a:r>
              <a:rPr sz="1050" spc="-30" dirty="0">
                <a:solidFill>
                  <a:srgbClr val="1E1C11"/>
                </a:solidFill>
                <a:latin typeface="Tahoma"/>
                <a:cs typeface="Tahoma"/>
              </a:rPr>
              <a:t> </a:t>
            </a:r>
            <a:r>
              <a:rPr sz="1050" dirty="0">
                <a:solidFill>
                  <a:srgbClr val="1E1C11"/>
                </a:solidFill>
                <a:latin typeface="Tahoma"/>
                <a:cs typeface="Tahoma"/>
              </a:rPr>
              <a:t>good</a:t>
            </a:r>
            <a:r>
              <a:rPr sz="1050" spc="-25" dirty="0">
                <a:solidFill>
                  <a:srgbClr val="1E1C11"/>
                </a:solidFill>
                <a:latin typeface="Tahoma"/>
                <a:cs typeface="Tahoma"/>
              </a:rPr>
              <a:t> </a:t>
            </a:r>
            <a:r>
              <a:rPr sz="1050" dirty="0">
                <a:solidFill>
                  <a:srgbClr val="1E1C11"/>
                </a:solidFill>
                <a:latin typeface="Tahoma"/>
                <a:cs typeface="Tahoma"/>
              </a:rPr>
              <a:t>candidates</a:t>
            </a:r>
            <a:r>
              <a:rPr sz="1050" spc="-60" dirty="0">
                <a:solidFill>
                  <a:srgbClr val="1E1C11"/>
                </a:solidFill>
                <a:latin typeface="Tahoma"/>
                <a:cs typeface="Tahoma"/>
              </a:rPr>
              <a:t> </a:t>
            </a:r>
            <a:r>
              <a:rPr sz="1050" dirty="0">
                <a:solidFill>
                  <a:srgbClr val="1E1C11"/>
                </a:solidFill>
                <a:latin typeface="Tahoma"/>
                <a:cs typeface="Tahoma"/>
              </a:rPr>
              <a:t>due</a:t>
            </a:r>
            <a:r>
              <a:rPr sz="1050" spc="-25" dirty="0">
                <a:solidFill>
                  <a:srgbClr val="1E1C11"/>
                </a:solidFill>
                <a:latin typeface="Tahoma"/>
                <a:cs typeface="Tahoma"/>
              </a:rPr>
              <a:t> </a:t>
            </a:r>
            <a:r>
              <a:rPr sz="1050" dirty="0">
                <a:solidFill>
                  <a:srgbClr val="1E1C11"/>
                </a:solidFill>
                <a:latin typeface="Tahoma"/>
                <a:cs typeface="Tahoma"/>
              </a:rPr>
              <a:t>to</a:t>
            </a:r>
            <a:r>
              <a:rPr sz="1050" spc="-35" dirty="0">
                <a:solidFill>
                  <a:srgbClr val="1E1C11"/>
                </a:solidFill>
                <a:latin typeface="Tahoma"/>
                <a:cs typeface="Tahoma"/>
              </a:rPr>
              <a:t> </a:t>
            </a:r>
            <a:r>
              <a:rPr sz="1050" spc="-25" dirty="0">
                <a:solidFill>
                  <a:srgbClr val="1E1C11"/>
                </a:solidFill>
                <a:latin typeface="Tahoma"/>
                <a:cs typeface="Tahoma"/>
              </a:rPr>
              <a:t>an 	</a:t>
            </a:r>
            <a:r>
              <a:rPr sz="1050" dirty="0">
                <a:solidFill>
                  <a:srgbClr val="1E1C11"/>
                </a:solidFill>
                <a:latin typeface="Tahoma"/>
                <a:cs typeface="Tahoma"/>
              </a:rPr>
              <a:t>unorganized</a:t>
            </a:r>
            <a:r>
              <a:rPr sz="1050" spc="-45" dirty="0">
                <a:solidFill>
                  <a:srgbClr val="1E1C11"/>
                </a:solidFill>
                <a:latin typeface="Tahoma"/>
                <a:cs typeface="Tahoma"/>
              </a:rPr>
              <a:t> </a:t>
            </a:r>
            <a:r>
              <a:rPr sz="1050" dirty="0">
                <a:solidFill>
                  <a:srgbClr val="1E1C11"/>
                </a:solidFill>
                <a:latin typeface="Tahoma"/>
                <a:cs typeface="Tahoma"/>
              </a:rPr>
              <a:t>process</a:t>
            </a:r>
            <a:r>
              <a:rPr sz="1050" spc="-40" dirty="0">
                <a:solidFill>
                  <a:srgbClr val="1E1C11"/>
                </a:solidFill>
                <a:latin typeface="Tahoma"/>
                <a:cs typeface="Tahoma"/>
              </a:rPr>
              <a:t> </a:t>
            </a:r>
            <a:r>
              <a:rPr sz="1050" dirty="0">
                <a:solidFill>
                  <a:srgbClr val="1E1C11"/>
                </a:solidFill>
                <a:latin typeface="Tahoma"/>
                <a:cs typeface="Tahoma"/>
              </a:rPr>
              <a:t>or</a:t>
            </a:r>
            <a:r>
              <a:rPr sz="1050" spc="-20" dirty="0">
                <a:solidFill>
                  <a:srgbClr val="1E1C11"/>
                </a:solidFill>
                <a:latin typeface="Tahoma"/>
                <a:cs typeface="Tahoma"/>
              </a:rPr>
              <a:t> </a:t>
            </a:r>
            <a:r>
              <a:rPr sz="1050" dirty="0">
                <a:solidFill>
                  <a:srgbClr val="1E1C11"/>
                </a:solidFill>
                <a:latin typeface="Tahoma"/>
                <a:cs typeface="Tahoma"/>
              </a:rPr>
              <a:t>unreliable</a:t>
            </a:r>
            <a:r>
              <a:rPr sz="1050" spc="-40" dirty="0">
                <a:solidFill>
                  <a:srgbClr val="1E1C11"/>
                </a:solidFill>
                <a:latin typeface="Tahoma"/>
                <a:cs typeface="Tahoma"/>
              </a:rPr>
              <a:t> </a:t>
            </a:r>
            <a:r>
              <a:rPr sz="1050" dirty="0">
                <a:solidFill>
                  <a:srgbClr val="1E1C11"/>
                </a:solidFill>
                <a:latin typeface="Tahoma"/>
                <a:cs typeface="Tahoma"/>
              </a:rPr>
              <a:t>delivery</a:t>
            </a:r>
            <a:r>
              <a:rPr sz="1050" spc="-40" dirty="0">
                <a:solidFill>
                  <a:srgbClr val="1E1C11"/>
                </a:solidFill>
                <a:latin typeface="Tahoma"/>
                <a:cs typeface="Tahoma"/>
              </a:rPr>
              <a:t> </a:t>
            </a:r>
            <a:r>
              <a:rPr sz="1050" dirty="0">
                <a:solidFill>
                  <a:srgbClr val="1E1C11"/>
                </a:solidFill>
                <a:latin typeface="Tahoma"/>
                <a:cs typeface="Tahoma"/>
              </a:rPr>
              <a:t>on</a:t>
            </a:r>
            <a:r>
              <a:rPr sz="1050" spc="-25" dirty="0">
                <a:solidFill>
                  <a:srgbClr val="1E1C11"/>
                </a:solidFill>
                <a:latin typeface="Tahoma"/>
                <a:cs typeface="Tahoma"/>
              </a:rPr>
              <a:t> </a:t>
            </a:r>
            <a:r>
              <a:rPr sz="1050" dirty="0">
                <a:solidFill>
                  <a:srgbClr val="1E1C11"/>
                </a:solidFill>
                <a:latin typeface="Tahoma"/>
                <a:cs typeface="Tahoma"/>
              </a:rPr>
              <a:t>your</a:t>
            </a:r>
            <a:r>
              <a:rPr sz="1050" spc="-25" dirty="0">
                <a:solidFill>
                  <a:srgbClr val="1E1C11"/>
                </a:solidFill>
                <a:latin typeface="Tahoma"/>
                <a:cs typeface="Tahoma"/>
              </a:rPr>
              <a:t> </a:t>
            </a:r>
            <a:r>
              <a:rPr sz="1050" spc="-10" dirty="0">
                <a:solidFill>
                  <a:srgbClr val="1E1C11"/>
                </a:solidFill>
                <a:latin typeface="Tahoma"/>
                <a:cs typeface="Tahoma"/>
              </a:rPr>
              <a:t>promises?</a:t>
            </a:r>
            <a:r>
              <a:rPr sz="1050" spc="-40" dirty="0">
                <a:solidFill>
                  <a:srgbClr val="1E1C11"/>
                </a:solidFill>
                <a:latin typeface="Tahoma"/>
                <a:cs typeface="Tahoma"/>
              </a:rPr>
              <a:t> </a:t>
            </a:r>
            <a:r>
              <a:rPr sz="1050" spc="-20" dirty="0">
                <a:solidFill>
                  <a:srgbClr val="1E1C11"/>
                </a:solidFill>
                <a:latin typeface="Tahoma"/>
                <a:cs typeface="Tahoma"/>
              </a:rPr>
              <a:t>With 	</a:t>
            </a:r>
            <a:r>
              <a:rPr sz="1050" dirty="0">
                <a:solidFill>
                  <a:srgbClr val="1E1C11"/>
                </a:solidFill>
                <a:latin typeface="Tahoma"/>
                <a:cs typeface="Tahoma"/>
              </a:rPr>
              <a:t>the</a:t>
            </a:r>
            <a:r>
              <a:rPr sz="1050" spc="-30" dirty="0">
                <a:solidFill>
                  <a:srgbClr val="1E1C11"/>
                </a:solidFill>
                <a:latin typeface="Tahoma"/>
                <a:cs typeface="Tahoma"/>
              </a:rPr>
              <a:t> </a:t>
            </a:r>
            <a:r>
              <a:rPr sz="1050" dirty="0">
                <a:solidFill>
                  <a:srgbClr val="1E1C11"/>
                </a:solidFill>
                <a:latin typeface="Tahoma"/>
                <a:cs typeface="Tahoma"/>
              </a:rPr>
              <a:t>benefits</a:t>
            </a:r>
            <a:r>
              <a:rPr sz="1050" spc="-45" dirty="0">
                <a:solidFill>
                  <a:srgbClr val="1E1C11"/>
                </a:solidFill>
                <a:latin typeface="Tahoma"/>
                <a:cs typeface="Tahoma"/>
              </a:rPr>
              <a:t> </a:t>
            </a:r>
            <a:r>
              <a:rPr sz="1050" dirty="0">
                <a:solidFill>
                  <a:srgbClr val="1E1C11"/>
                </a:solidFill>
                <a:latin typeface="Tahoma"/>
                <a:cs typeface="Tahoma"/>
              </a:rPr>
              <a:t>of</a:t>
            </a:r>
            <a:r>
              <a:rPr sz="1050" spc="-15" dirty="0">
                <a:solidFill>
                  <a:srgbClr val="1E1C11"/>
                </a:solidFill>
                <a:latin typeface="Tahoma"/>
                <a:cs typeface="Tahoma"/>
              </a:rPr>
              <a:t> </a:t>
            </a:r>
            <a:r>
              <a:rPr sz="1050" dirty="0">
                <a:solidFill>
                  <a:srgbClr val="1E1C11"/>
                </a:solidFill>
                <a:latin typeface="Tahoma"/>
                <a:cs typeface="Tahoma"/>
              </a:rPr>
              <a:t>ERP </a:t>
            </a:r>
            <a:r>
              <a:rPr sz="1050" spc="-20" dirty="0">
                <a:solidFill>
                  <a:srgbClr val="1E1C11"/>
                </a:solidFill>
                <a:latin typeface="Tahoma"/>
                <a:cs typeface="Tahoma"/>
              </a:rPr>
              <a:t>system,</a:t>
            </a:r>
            <a:r>
              <a:rPr sz="1050" spc="-45" dirty="0">
                <a:solidFill>
                  <a:srgbClr val="1E1C11"/>
                </a:solidFill>
                <a:latin typeface="Tahoma"/>
                <a:cs typeface="Tahoma"/>
              </a:rPr>
              <a:t> </a:t>
            </a:r>
            <a:r>
              <a:rPr sz="1050" dirty="0">
                <a:solidFill>
                  <a:srgbClr val="1E1C11"/>
                </a:solidFill>
                <a:latin typeface="Tahoma"/>
                <a:cs typeface="Tahoma"/>
              </a:rPr>
              <a:t>you</a:t>
            </a:r>
            <a:r>
              <a:rPr sz="1050" spc="-5" dirty="0">
                <a:solidFill>
                  <a:srgbClr val="1E1C11"/>
                </a:solidFill>
                <a:latin typeface="Tahoma"/>
                <a:cs typeface="Tahoma"/>
              </a:rPr>
              <a:t> </a:t>
            </a:r>
            <a:r>
              <a:rPr sz="1050" dirty="0">
                <a:solidFill>
                  <a:srgbClr val="1E1C11"/>
                </a:solidFill>
                <a:latin typeface="Tahoma"/>
                <a:cs typeface="Tahoma"/>
              </a:rPr>
              <a:t>would</a:t>
            </a:r>
            <a:r>
              <a:rPr sz="1050" spc="-20" dirty="0">
                <a:solidFill>
                  <a:srgbClr val="1E1C11"/>
                </a:solidFill>
                <a:latin typeface="Tahoma"/>
                <a:cs typeface="Tahoma"/>
              </a:rPr>
              <a:t> </a:t>
            </a:r>
            <a:r>
              <a:rPr sz="1050" dirty="0">
                <a:solidFill>
                  <a:srgbClr val="1E1C11"/>
                </a:solidFill>
                <a:latin typeface="Tahoma"/>
                <a:cs typeface="Tahoma"/>
              </a:rPr>
              <a:t>retain</a:t>
            </a:r>
            <a:r>
              <a:rPr sz="1050" spc="-15" dirty="0">
                <a:solidFill>
                  <a:srgbClr val="1E1C11"/>
                </a:solidFill>
                <a:latin typeface="Tahoma"/>
                <a:cs typeface="Tahoma"/>
              </a:rPr>
              <a:t> </a:t>
            </a:r>
            <a:r>
              <a:rPr sz="1050" dirty="0">
                <a:solidFill>
                  <a:srgbClr val="1E1C11"/>
                </a:solidFill>
                <a:latin typeface="Tahoma"/>
                <a:cs typeface="Tahoma"/>
              </a:rPr>
              <a:t>more</a:t>
            </a:r>
            <a:r>
              <a:rPr sz="1050" spc="-10" dirty="0">
                <a:solidFill>
                  <a:srgbClr val="1E1C11"/>
                </a:solidFill>
                <a:latin typeface="Tahoma"/>
                <a:cs typeface="Tahoma"/>
              </a:rPr>
              <a:t> employees</a:t>
            </a:r>
            <a:r>
              <a:rPr sz="1050" spc="-35" dirty="0">
                <a:solidFill>
                  <a:srgbClr val="1E1C11"/>
                </a:solidFill>
                <a:latin typeface="Tahoma"/>
                <a:cs typeface="Tahoma"/>
              </a:rPr>
              <a:t> </a:t>
            </a:r>
            <a:r>
              <a:rPr sz="1050" spc="-25" dirty="0">
                <a:solidFill>
                  <a:srgbClr val="1E1C11"/>
                </a:solidFill>
                <a:latin typeface="Tahoma"/>
                <a:cs typeface="Tahoma"/>
              </a:rPr>
              <a:t>and 	</a:t>
            </a:r>
            <a:r>
              <a:rPr sz="1050" dirty="0">
                <a:solidFill>
                  <a:srgbClr val="1E1C11"/>
                </a:solidFill>
                <a:latin typeface="Tahoma"/>
                <a:cs typeface="Tahoma"/>
              </a:rPr>
              <a:t>attract</a:t>
            </a:r>
            <a:r>
              <a:rPr sz="1050" spc="-35" dirty="0">
                <a:solidFill>
                  <a:srgbClr val="1E1C11"/>
                </a:solidFill>
                <a:latin typeface="Tahoma"/>
                <a:cs typeface="Tahoma"/>
              </a:rPr>
              <a:t> </a:t>
            </a:r>
            <a:r>
              <a:rPr sz="1050" dirty="0">
                <a:solidFill>
                  <a:srgbClr val="1E1C11"/>
                </a:solidFill>
                <a:latin typeface="Tahoma"/>
                <a:cs typeface="Tahoma"/>
              </a:rPr>
              <a:t>better</a:t>
            </a:r>
            <a:r>
              <a:rPr sz="1050" spc="-20" dirty="0">
                <a:solidFill>
                  <a:srgbClr val="1E1C11"/>
                </a:solidFill>
                <a:latin typeface="Tahoma"/>
                <a:cs typeface="Tahoma"/>
              </a:rPr>
              <a:t> </a:t>
            </a:r>
            <a:r>
              <a:rPr sz="1050" spc="-10" dirty="0">
                <a:solidFill>
                  <a:srgbClr val="1E1C11"/>
                </a:solidFill>
                <a:latin typeface="Tahoma"/>
                <a:cs typeface="Tahoma"/>
              </a:rPr>
              <a:t>talent.</a:t>
            </a:r>
            <a:endParaRPr sz="1050">
              <a:latin typeface="Tahoma"/>
              <a:cs typeface="Tahoma"/>
            </a:endParaRPr>
          </a:p>
        </p:txBody>
      </p:sp>
      <p:sp>
        <p:nvSpPr>
          <p:cNvPr id="5" name="object 5"/>
          <p:cNvSpPr txBox="1"/>
          <p:nvPr/>
        </p:nvSpPr>
        <p:spPr>
          <a:xfrm>
            <a:off x="4876038" y="3429380"/>
            <a:ext cx="3985895" cy="441325"/>
          </a:xfrm>
          <a:prstGeom prst="rect">
            <a:avLst/>
          </a:prstGeom>
        </p:spPr>
        <p:txBody>
          <a:bodyPr vert="horz" wrap="square" lIns="0" tIns="10160" rIns="0" bIns="0" rtlCol="0">
            <a:spAutoFit/>
          </a:bodyPr>
          <a:lstStyle/>
          <a:p>
            <a:pPr marL="12700" marR="5080">
              <a:lnSpc>
                <a:spcPct val="101499"/>
              </a:lnSpc>
              <a:spcBef>
                <a:spcPts val="80"/>
              </a:spcBef>
            </a:pPr>
            <a:r>
              <a:rPr sz="1350" dirty="0">
                <a:latin typeface="Calibri"/>
                <a:cs typeface="Calibri"/>
              </a:rPr>
              <a:t>Industry</a:t>
            </a:r>
            <a:r>
              <a:rPr sz="1350" spc="-25" dirty="0">
                <a:latin typeface="Calibri"/>
                <a:cs typeface="Calibri"/>
              </a:rPr>
              <a:t> </a:t>
            </a:r>
            <a:r>
              <a:rPr sz="1350" spc="-10" dirty="0">
                <a:latin typeface="Calibri"/>
                <a:cs typeface="Calibri"/>
              </a:rPr>
              <a:t>experts estimate</a:t>
            </a:r>
            <a:r>
              <a:rPr sz="1350" spc="-35" dirty="0">
                <a:latin typeface="Calibri"/>
                <a:cs typeface="Calibri"/>
              </a:rPr>
              <a:t> </a:t>
            </a:r>
            <a:r>
              <a:rPr sz="1350" dirty="0">
                <a:latin typeface="Calibri"/>
                <a:cs typeface="Calibri"/>
              </a:rPr>
              <a:t>the</a:t>
            </a:r>
            <a:r>
              <a:rPr sz="1350" spc="-30" dirty="0">
                <a:latin typeface="Calibri"/>
                <a:cs typeface="Calibri"/>
              </a:rPr>
              <a:t> </a:t>
            </a:r>
            <a:r>
              <a:rPr sz="1350" dirty="0">
                <a:latin typeface="Calibri"/>
                <a:cs typeface="Calibri"/>
              </a:rPr>
              <a:t>typical</a:t>
            </a:r>
            <a:r>
              <a:rPr sz="1350" spc="-20" dirty="0">
                <a:latin typeface="Calibri"/>
                <a:cs typeface="Calibri"/>
              </a:rPr>
              <a:t> </a:t>
            </a:r>
            <a:r>
              <a:rPr sz="1350" dirty="0">
                <a:latin typeface="Calibri"/>
                <a:cs typeface="Calibri"/>
              </a:rPr>
              <a:t>time</a:t>
            </a:r>
            <a:r>
              <a:rPr sz="1350" spc="-30" dirty="0">
                <a:latin typeface="Calibri"/>
                <a:cs typeface="Calibri"/>
              </a:rPr>
              <a:t> </a:t>
            </a:r>
            <a:r>
              <a:rPr sz="1350" dirty="0">
                <a:latin typeface="Calibri"/>
                <a:cs typeface="Calibri"/>
              </a:rPr>
              <a:t>to</a:t>
            </a:r>
            <a:r>
              <a:rPr sz="1350" spc="-40" dirty="0">
                <a:latin typeface="Calibri"/>
                <a:cs typeface="Calibri"/>
              </a:rPr>
              <a:t> </a:t>
            </a:r>
            <a:r>
              <a:rPr sz="1350" dirty="0">
                <a:latin typeface="Calibri"/>
                <a:cs typeface="Calibri"/>
              </a:rPr>
              <a:t>see</a:t>
            </a:r>
            <a:r>
              <a:rPr sz="1350" spc="-15" dirty="0">
                <a:latin typeface="Calibri"/>
                <a:cs typeface="Calibri"/>
              </a:rPr>
              <a:t> </a:t>
            </a:r>
            <a:r>
              <a:rPr sz="1350" dirty="0">
                <a:latin typeface="Calibri"/>
                <a:cs typeface="Calibri"/>
              </a:rPr>
              <a:t>a</a:t>
            </a:r>
            <a:r>
              <a:rPr sz="1350" spc="-20" dirty="0">
                <a:latin typeface="Calibri"/>
                <a:cs typeface="Calibri"/>
              </a:rPr>
              <a:t> </a:t>
            </a:r>
            <a:r>
              <a:rPr sz="1350" spc="-10" dirty="0">
                <a:latin typeface="Calibri"/>
                <a:cs typeface="Calibri"/>
              </a:rPr>
              <a:t>return </a:t>
            </a:r>
            <a:r>
              <a:rPr sz="1350" dirty="0">
                <a:latin typeface="Calibri"/>
                <a:cs typeface="Calibri"/>
              </a:rPr>
              <a:t>on</a:t>
            </a:r>
            <a:r>
              <a:rPr sz="1350" spc="-30" dirty="0">
                <a:latin typeface="Calibri"/>
                <a:cs typeface="Calibri"/>
              </a:rPr>
              <a:t> </a:t>
            </a:r>
            <a:r>
              <a:rPr sz="1350" spc="-10" dirty="0">
                <a:latin typeface="Calibri"/>
                <a:cs typeface="Calibri"/>
              </a:rPr>
              <a:t>investment</a:t>
            </a:r>
            <a:r>
              <a:rPr sz="1350" spc="-30" dirty="0">
                <a:latin typeface="Calibri"/>
                <a:cs typeface="Calibri"/>
              </a:rPr>
              <a:t> </a:t>
            </a:r>
            <a:r>
              <a:rPr sz="1350" dirty="0">
                <a:latin typeface="Calibri"/>
                <a:cs typeface="Calibri"/>
              </a:rPr>
              <a:t>on</a:t>
            </a:r>
            <a:r>
              <a:rPr sz="1350" spc="-30" dirty="0">
                <a:latin typeface="Calibri"/>
                <a:cs typeface="Calibri"/>
              </a:rPr>
              <a:t> </a:t>
            </a:r>
            <a:r>
              <a:rPr sz="1350" dirty="0">
                <a:latin typeface="Calibri"/>
                <a:cs typeface="Calibri"/>
              </a:rPr>
              <a:t>ERP</a:t>
            </a:r>
            <a:r>
              <a:rPr sz="1350" spc="-10" dirty="0">
                <a:latin typeface="Calibri"/>
                <a:cs typeface="Calibri"/>
              </a:rPr>
              <a:t> </a:t>
            </a:r>
            <a:r>
              <a:rPr sz="1350" dirty="0">
                <a:latin typeface="Calibri"/>
                <a:cs typeface="Calibri"/>
              </a:rPr>
              <a:t>is</a:t>
            </a:r>
            <a:r>
              <a:rPr sz="1350" spc="-25" dirty="0">
                <a:latin typeface="Calibri"/>
                <a:cs typeface="Calibri"/>
              </a:rPr>
              <a:t> </a:t>
            </a:r>
            <a:r>
              <a:rPr sz="1350" dirty="0">
                <a:latin typeface="Calibri"/>
                <a:cs typeface="Calibri"/>
              </a:rPr>
              <a:t>less</a:t>
            </a:r>
            <a:r>
              <a:rPr sz="1350" spc="-25" dirty="0">
                <a:latin typeface="Calibri"/>
                <a:cs typeface="Calibri"/>
              </a:rPr>
              <a:t> </a:t>
            </a:r>
            <a:r>
              <a:rPr sz="1350" dirty="0">
                <a:latin typeface="Calibri"/>
                <a:cs typeface="Calibri"/>
              </a:rPr>
              <a:t>than</a:t>
            </a:r>
            <a:r>
              <a:rPr sz="1350" spc="-30" dirty="0">
                <a:latin typeface="Calibri"/>
                <a:cs typeface="Calibri"/>
              </a:rPr>
              <a:t> </a:t>
            </a:r>
            <a:r>
              <a:rPr sz="1350" dirty="0">
                <a:latin typeface="Calibri"/>
                <a:cs typeface="Calibri"/>
              </a:rPr>
              <a:t>12</a:t>
            </a:r>
            <a:r>
              <a:rPr sz="1350" spc="-20" dirty="0">
                <a:latin typeface="Calibri"/>
                <a:cs typeface="Calibri"/>
              </a:rPr>
              <a:t> </a:t>
            </a:r>
            <a:r>
              <a:rPr sz="1350" spc="-10" dirty="0">
                <a:latin typeface="Calibri"/>
                <a:cs typeface="Calibri"/>
              </a:rPr>
              <a:t>months.</a:t>
            </a:r>
            <a:endParaRPr sz="1350">
              <a:latin typeface="Calibri"/>
              <a:cs typeface="Calibri"/>
            </a:endParaRPr>
          </a:p>
        </p:txBody>
      </p:sp>
      <p:sp>
        <p:nvSpPr>
          <p:cNvPr id="6" name="object 6"/>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7" name="object 7"/>
          <p:cNvPicPr/>
          <p:nvPr/>
        </p:nvPicPr>
        <p:blipFill>
          <a:blip r:embed="rId2" cstate="print"/>
          <a:stretch>
            <a:fillRect/>
          </a:stretch>
        </p:blipFill>
        <p:spPr>
          <a:xfrm>
            <a:off x="6470804" y="173348"/>
            <a:ext cx="2402986" cy="46600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0100" y="-1"/>
            <a:ext cx="7795259" cy="51435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2475" cy="48615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70804" y="211448"/>
            <a:ext cx="2402986" cy="466005"/>
          </a:xfrm>
          <a:prstGeom prst="rect">
            <a:avLst/>
          </a:prstGeom>
        </p:spPr>
      </p:pic>
      <p:pic>
        <p:nvPicPr>
          <p:cNvPr id="3" name="object 3"/>
          <p:cNvPicPr/>
          <p:nvPr/>
        </p:nvPicPr>
        <p:blipFill>
          <a:blip r:embed="rId3" cstate="print"/>
          <a:stretch>
            <a:fillRect/>
          </a:stretch>
        </p:blipFill>
        <p:spPr>
          <a:xfrm>
            <a:off x="246329" y="310388"/>
            <a:ext cx="2021941" cy="642619"/>
          </a:xfrm>
          <a:prstGeom prst="rect">
            <a:avLst/>
          </a:prstGeom>
        </p:spPr>
      </p:pic>
      <p:sp>
        <p:nvSpPr>
          <p:cNvPr id="4" name="object 4"/>
          <p:cNvSpPr/>
          <p:nvPr/>
        </p:nvSpPr>
        <p:spPr>
          <a:xfrm>
            <a:off x="2453639" y="2529839"/>
            <a:ext cx="4279900" cy="1015365"/>
          </a:xfrm>
          <a:custGeom>
            <a:avLst/>
            <a:gdLst/>
            <a:ahLst/>
            <a:cxnLst/>
            <a:rect l="l" t="t" r="r" b="b"/>
            <a:pathLst>
              <a:path w="4279900" h="1015364">
                <a:moveTo>
                  <a:pt x="4279392" y="0"/>
                </a:moveTo>
                <a:lnTo>
                  <a:pt x="0" y="0"/>
                </a:lnTo>
                <a:lnTo>
                  <a:pt x="0" y="1014984"/>
                </a:lnTo>
                <a:lnTo>
                  <a:pt x="4279392" y="1014984"/>
                </a:lnTo>
                <a:lnTo>
                  <a:pt x="4279392" y="0"/>
                </a:lnTo>
                <a:close/>
              </a:path>
            </a:pathLst>
          </a:custGeom>
          <a:solidFill>
            <a:srgbClr val="F1F1F1"/>
          </a:solidFill>
        </p:spPr>
        <p:txBody>
          <a:bodyPr wrap="square" lIns="0" tIns="0" rIns="0" bIns="0" rtlCol="0"/>
          <a:lstStyle/>
          <a:p>
            <a:endParaRPr/>
          </a:p>
        </p:txBody>
      </p:sp>
      <p:sp>
        <p:nvSpPr>
          <p:cNvPr id="5" name="object 5"/>
          <p:cNvSpPr txBox="1"/>
          <p:nvPr/>
        </p:nvSpPr>
        <p:spPr>
          <a:xfrm>
            <a:off x="2532633" y="2514676"/>
            <a:ext cx="3907154" cy="940435"/>
          </a:xfrm>
          <a:prstGeom prst="rect">
            <a:avLst/>
          </a:prstGeom>
        </p:spPr>
        <p:txBody>
          <a:bodyPr vert="horz" wrap="square" lIns="0" tIns="12700" rIns="0" bIns="0" rtlCol="0">
            <a:spAutoFit/>
          </a:bodyPr>
          <a:lstStyle/>
          <a:p>
            <a:pPr marL="12700">
              <a:lnSpc>
                <a:spcPct val="100000"/>
              </a:lnSpc>
              <a:spcBef>
                <a:spcPts val="100"/>
              </a:spcBef>
            </a:pPr>
            <a:r>
              <a:rPr sz="6000" dirty="0">
                <a:latin typeface="Calibri"/>
                <a:cs typeface="Calibri"/>
              </a:rPr>
              <a:t>Case</a:t>
            </a:r>
            <a:r>
              <a:rPr sz="6000" spc="-114" dirty="0">
                <a:latin typeface="Calibri"/>
                <a:cs typeface="Calibri"/>
              </a:rPr>
              <a:t> </a:t>
            </a:r>
            <a:r>
              <a:rPr sz="6000" spc="-10" dirty="0">
                <a:latin typeface="Calibri"/>
                <a:cs typeface="Calibri"/>
              </a:rPr>
              <a:t>Studies</a:t>
            </a:r>
            <a:endParaRPr sz="6000">
              <a:latin typeface="Calibri"/>
              <a:cs typeface="Calibri"/>
            </a:endParaRPr>
          </a:p>
        </p:txBody>
      </p:sp>
      <p:pic>
        <p:nvPicPr>
          <p:cNvPr id="6" name="object 6"/>
          <p:cNvPicPr/>
          <p:nvPr/>
        </p:nvPicPr>
        <p:blipFill>
          <a:blip r:embed="rId4" cstate="print"/>
          <a:stretch>
            <a:fillRect/>
          </a:stretch>
        </p:blipFill>
        <p:spPr>
          <a:xfrm>
            <a:off x="0" y="1281683"/>
            <a:ext cx="9139427" cy="348843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08659" y="3613402"/>
            <a:ext cx="7659624" cy="1434082"/>
          </a:xfrm>
          <a:prstGeom prst="rect">
            <a:avLst/>
          </a:prstGeom>
        </p:spPr>
      </p:pic>
      <p:pic>
        <p:nvPicPr>
          <p:cNvPr id="3" name="object 3"/>
          <p:cNvPicPr/>
          <p:nvPr/>
        </p:nvPicPr>
        <p:blipFill>
          <a:blip r:embed="rId3" cstate="print"/>
          <a:stretch>
            <a:fillRect/>
          </a:stretch>
        </p:blipFill>
        <p:spPr>
          <a:xfrm>
            <a:off x="3327857" y="642281"/>
            <a:ext cx="2021941" cy="657013"/>
          </a:xfrm>
          <a:prstGeom prst="rect">
            <a:avLst/>
          </a:prstGeom>
        </p:spPr>
      </p:pic>
      <p:sp>
        <p:nvSpPr>
          <p:cNvPr id="4" name="object 4"/>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5" name="object 5"/>
          <p:cNvPicPr/>
          <p:nvPr/>
        </p:nvPicPr>
        <p:blipFill>
          <a:blip r:embed="rId4" cstate="print"/>
          <a:stretch>
            <a:fillRect/>
          </a:stretch>
        </p:blipFill>
        <p:spPr>
          <a:xfrm>
            <a:off x="6470804" y="211448"/>
            <a:ext cx="2402986" cy="466005"/>
          </a:xfrm>
          <a:prstGeom prst="rect">
            <a:avLst/>
          </a:prstGeom>
        </p:spPr>
      </p:pic>
      <p:pic>
        <p:nvPicPr>
          <p:cNvPr id="6" name="object 6"/>
          <p:cNvPicPr/>
          <p:nvPr/>
        </p:nvPicPr>
        <p:blipFill>
          <a:blip r:embed="rId5" cstate="print"/>
          <a:stretch>
            <a:fillRect/>
          </a:stretch>
        </p:blipFill>
        <p:spPr>
          <a:xfrm>
            <a:off x="53339" y="1264919"/>
            <a:ext cx="8570214" cy="253212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498"/>
            </a:xfrm>
            <a:prstGeom prst="rect">
              <a:avLst/>
            </a:prstGeom>
          </p:spPr>
        </p:pic>
        <p:pic>
          <p:nvPicPr>
            <p:cNvPr id="4" name="object 4"/>
            <p:cNvPicPr/>
            <p:nvPr/>
          </p:nvPicPr>
          <p:blipFill>
            <a:blip r:embed="rId3" cstate="print"/>
            <a:stretch>
              <a:fillRect/>
            </a:stretch>
          </p:blipFill>
          <p:spPr>
            <a:xfrm>
              <a:off x="2257425" y="1464467"/>
              <a:ext cx="1100137" cy="171450"/>
            </a:xfrm>
            <a:prstGeom prst="rect">
              <a:avLst/>
            </a:prstGeom>
          </p:spPr>
        </p:pic>
        <p:pic>
          <p:nvPicPr>
            <p:cNvPr id="5" name="object 5"/>
            <p:cNvPicPr/>
            <p:nvPr/>
          </p:nvPicPr>
          <p:blipFill>
            <a:blip r:embed="rId4" cstate="print"/>
            <a:stretch>
              <a:fillRect/>
            </a:stretch>
          </p:blipFill>
          <p:spPr>
            <a:xfrm>
              <a:off x="3893343" y="1871661"/>
              <a:ext cx="1357312" cy="457200"/>
            </a:xfrm>
            <a:prstGeom prst="rect">
              <a:avLst/>
            </a:prstGeom>
          </p:spPr>
        </p:pic>
        <p:pic>
          <p:nvPicPr>
            <p:cNvPr id="6" name="object 6"/>
            <p:cNvPicPr/>
            <p:nvPr/>
          </p:nvPicPr>
          <p:blipFill>
            <a:blip r:embed="rId5" cstate="print"/>
            <a:stretch>
              <a:fillRect/>
            </a:stretch>
          </p:blipFill>
          <p:spPr>
            <a:xfrm>
              <a:off x="6236493" y="1807367"/>
              <a:ext cx="364331" cy="357187"/>
            </a:xfrm>
            <a:prstGeom prst="rect">
              <a:avLst/>
            </a:prstGeom>
          </p:spPr>
        </p:pic>
      </p:grpSp>
      <p:sp>
        <p:nvSpPr>
          <p:cNvPr id="7" name="object 7"/>
          <p:cNvSpPr txBox="1"/>
          <p:nvPr/>
        </p:nvSpPr>
        <p:spPr>
          <a:xfrm>
            <a:off x="329772" y="1692274"/>
            <a:ext cx="1384300" cy="750570"/>
          </a:xfrm>
          <a:prstGeom prst="rect">
            <a:avLst/>
          </a:prstGeom>
        </p:spPr>
        <p:txBody>
          <a:bodyPr vert="horz" wrap="square" lIns="0" tIns="15240" rIns="0" bIns="0" rtlCol="0">
            <a:spAutoFit/>
          </a:bodyPr>
          <a:lstStyle/>
          <a:p>
            <a:pPr marL="12700">
              <a:lnSpc>
                <a:spcPts val="3504"/>
              </a:lnSpc>
              <a:spcBef>
                <a:spcPts val="120"/>
              </a:spcBef>
            </a:pPr>
            <a:r>
              <a:rPr sz="3400" spc="-10" dirty="0">
                <a:solidFill>
                  <a:srgbClr val="08285B"/>
                </a:solidFill>
                <a:latin typeface="Times New Roman"/>
                <a:cs typeface="Times New Roman"/>
              </a:rPr>
              <a:t>¥entúa</a:t>
            </a:r>
            <a:endParaRPr sz="3400">
              <a:latin typeface="Times New Roman"/>
              <a:cs typeface="Times New Roman"/>
            </a:endParaRPr>
          </a:p>
          <a:p>
            <a:pPr marL="534035">
              <a:lnSpc>
                <a:spcPts val="2185"/>
              </a:lnSpc>
            </a:pPr>
            <a:r>
              <a:rPr sz="2300" spc="-125" dirty="0">
                <a:solidFill>
                  <a:srgbClr val="FFD193"/>
                </a:solidFill>
                <a:latin typeface="Calibri"/>
                <a:cs typeface="Calibri"/>
              </a:rPr>
              <a:t>wireless</a:t>
            </a:r>
            <a:endParaRPr sz="2300">
              <a:latin typeface="Calibri"/>
              <a:cs typeface="Calibri"/>
            </a:endParaRPr>
          </a:p>
        </p:txBody>
      </p:sp>
      <p:sp>
        <p:nvSpPr>
          <p:cNvPr id="8" name="object 8"/>
          <p:cNvSpPr txBox="1"/>
          <p:nvPr/>
        </p:nvSpPr>
        <p:spPr>
          <a:xfrm>
            <a:off x="471060" y="3004343"/>
            <a:ext cx="557530" cy="275590"/>
          </a:xfrm>
          <a:prstGeom prst="rect">
            <a:avLst/>
          </a:prstGeom>
        </p:spPr>
        <p:txBody>
          <a:bodyPr vert="horz" wrap="square" lIns="0" tIns="11430" rIns="0" bIns="0" rtlCol="0">
            <a:spAutoFit/>
          </a:bodyPr>
          <a:lstStyle/>
          <a:p>
            <a:pPr marL="12700">
              <a:lnSpc>
                <a:spcPct val="100000"/>
              </a:lnSpc>
              <a:spcBef>
                <a:spcPts val="90"/>
              </a:spcBef>
            </a:pPr>
            <a:r>
              <a:rPr sz="1650" spc="-35" dirty="0">
                <a:solidFill>
                  <a:srgbClr val="C60328"/>
                </a:solidFill>
                <a:latin typeface="Calibri"/>
                <a:cs typeface="Calibri"/>
              </a:rPr>
              <a:t>œ«æ+</a:t>
            </a:r>
            <a:endParaRPr sz="1650">
              <a:latin typeface="Calibri"/>
              <a:cs typeface="Calibri"/>
            </a:endParaRPr>
          </a:p>
        </p:txBody>
      </p:sp>
      <p:sp>
        <p:nvSpPr>
          <p:cNvPr id="9" name="object 9"/>
          <p:cNvSpPr txBox="1"/>
          <p:nvPr/>
        </p:nvSpPr>
        <p:spPr>
          <a:xfrm>
            <a:off x="1298538" y="3004343"/>
            <a:ext cx="723265" cy="275590"/>
          </a:xfrm>
          <a:prstGeom prst="rect">
            <a:avLst/>
          </a:prstGeom>
        </p:spPr>
        <p:txBody>
          <a:bodyPr vert="horz" wrap="square" lIns="0" tIns="11430" rIns="0" bIns="0" rtlCol="0">
            <a:spAutoFit/>
          </a:bodyPr>
          <a:lstStyle/>
          <a:p>
            <a:pPr marL="12700">
              <a:lnSpc>
                <a:spcPct val="100000"/>
              </a:lnSpc>
              <a:spcBef>
                <a:spcPts val="90"/>
              </a:spcBef>
            </a:pPr>
            <a:r>
              <a:rPr sz="1650" spc="295" dirty="0">
                <a:solidFill>
                  <a:srgbClr val="D6701D"/>
                </a:solidFill>
                <a:latin typeface="Calibri"/>
                <a:cs typeface="Calibri"/>
              </a:rPr>
              <a:t>LO6IC</a:t>
            </a:r>
            <a:endParaRPr sz="1650">
              <a:latin typeface="Calibri"/>
              <a:cs typeface="Calibri"/>
            </a:endParaRPr>
          </a:p>
        </p:txBody>
      </p:sp>
      <p:sp>
        <p:nvSpPr>
          <p:cNvPr id="10" name="object 10"/>
          <p:cNvSpPr txBox="1"/>
          <p:nvPr/>
        </p:nvSpPr>
        <p:spPr>
          <a:xfrm>
            <a:off x="3791224" y="574276"/>
            <a:ext cx="1547495" cy="247015"/>
          </a:xfrm>
          <a:prstGeom prst="rect">
            <a:avLst/>
          </a:prstGeom>
        </p:spPr>
        <p:txBody>
          <a:bodyPr vert="horz" wrap="square" lIns="0" tIns="12700" rIns="0" bIns="0" rtlCol="0">
            <a:spAutoFit/>
          </a:bodyPr>
          <a:lstStyle/>
          <a:p>
            <a:pPr marL="12700">
              <a:lnSpc>
                <a:spcPct val="100000"/>
              </a:lnSpc>
              <a:spcBef>
                <a:spcPts val="100"/>
              </a:spcBef>
            </a:pPr>
            <a:r>
              <a:rPr sz="1450" spc="60" dirty="0">
                <a:solidFill>
                  <a:srgbClr val="363636"/>
                </a:solidFill>
                <a:latin typeface="Times New Roman"/>
                <a:cs typeface="Times New Roman"/>
              </a:rPr>
              <a:t>Large</a:t>
            </a:r>
            <a:r>
              <a:rPr sz="1450" spc="200" dirty="0">
                <a:solidFill>
                  <a:srgbClr val="363636"/>
                </a:solidFill>
                <a:latin typeface="Times New Roman"/>
                <a:cs typeface="Times New Roman"/>
              </a:rPr>
              <a:t> </a:t>
            </a:r>
            <a:r>
              <a:rPr sz="1450" spc="90" dirty="0">
                <a:solidFill>
                  <a:srgbClr val="2D2D2D"/>
                </a:solidFill>
                <a:latin typeface="Times New Roman"/>
                <a:cs typeface="Times New Roman"/>
              </a:rPr>
              <a:t>Enterprises</a:t>
            </a:r>
            <a:endParaRPr sz="1450">
              <a:latin typeface="Times New Roman"/>
              <a:cs typeface="Times New Roman"/>
            </a:endParaRPr>
          </a:p>
        </p:txBody>
      </p:sp>
      <p:sp>
        <p:nvSpPr>
          <p:cNvPr id="11" name="object 11"/>
          <p:cNvSpPr txBox="1"/>
          <p:nvPr/>
        </p:nvSpPr>
        <p:spPr>
          <a:xfrm>
            <a:off x="3195795" y="1899324"/>
            <a:ext cx="3865879" cy="903605"/>
          </a:xfrm>
          <a:prstGeom prst="rect">
            <a:avLst/>
          </a:prstGeom>
        </p:spPr>
        <p:txBody>
          <a:bodyPr vert="horz" wrap="square" lIns="0" tIns="199390" rIns="0" bIns="0" rtlCol="0">
            <a:spAutoFit/>
          </a:bodyPr>
          <a:lstStyle/>
          <a:p>
            <a:pPr marR="5080" algn="r">
              <a:lnSpc>
                <a:spcPct val="100000"/>
              </a:lnSpc>
              <a:spcBef>
                <a:spcPts val="1570"/>
              </a:spcBef>
            </a:pPr>
            <a:r>
              <a:rPr sz="2400" spc="-10" dirty="0">
                <a:solidFill>
                  <a:srgbClr val="E24631"/>
                </a:solidFill>
                <a:latin typeface="Calibri"/>
                <a:cs typeface="Calibri"/>
              </a:rPr>
              <a:t>foodpanda</a:t>
            </a:r>
            <a:endParaRPr sz="2400">
              <a:latin typeface="Calibri"/>
              <a:cs typeface="Calibri"/>
            </a:endParaRPr>
          </a:p>
          <a:p>
            <a:pPr marL="12700">
              <a:lnSpc>
                <a:spcPct val="100000"/>
              </a:lnSpc>
              <a:spcBef>
                <a:spcPts val="880"/>
              </a:spcBef>
            </a:pPr>
            <a:r>
              <a:rPr sz="1400" spc="105" dirty="0">
                <a:solidFill>
                  <a:srgbClr val="383838"/>
                </a:solidFill>
                <a:latin typeface="Calibri"/>
                <a:cs typeface="Calibri"/>
              </a:rPr>
              <a:t>SmaílYMadium</a:t>
            </a:r>
            <a:r>
              <a:rPr sz="1400" spc="300" dirty="0">
                <a:solidFill>
                  <a:srgbClr val="383838"/>
                </a:solidFill>
                <a:latin typeface="Calibri"/>
                <a:cs typeface="Calibri"/>
              </a:rPr>
              <a:t> </a:t>
            </a:r>
            <a:r>
              <a:rPr sz="1400" spc="155" dirty="0">
                <a:solidFill>
                  <a:srgbClr val="343434"/>
                </a:solidFill>
                <a:latin typeface="Calibri"/>
                <a:cs typeface="Calibri"/>
              </a:rPr>
              <a:t>Size</a:t>
            </a:r>
            <a:r>
              <a:rPr sz="1400" spc="85" dirty="0">
                <a:solidFill>
                  <a:srgbClr val="343434"/>
                </a:solidFill>
                <a:latin typeface="Calibri"/>
                <a:cs typeface="Calibri"/>
              </a:rPr>
              <a:t> </a:t>
            </a:r>
            <a:r>
              <a:rPr sz="1400" spc="130" dirty="0">
                <a:solidFill>
                  <a:srgbClr val="2A2A2A"/>
                </a:solidFill>
                <a:latin typeface="Calibri"/>
                <a:cs typeface="Calibri"/>
              </a:rPr>
              <a:t>Businesses</a:t>
            </a:r>
            <a:endParaRPr sz="1400">
              <a:latin typeface="Calibri"/>
              <a:cs typeface="Calibri"/>
            </a:endParaRPr>
          </a:p>
        </p:txBody>
      </p:sp>
      <p:sp>
        <p:nvSpPr>
          <p:cNvPr id="12" name="object 12"/>
          <p:cNvSpPr txBox="1"/>
          <p:nvPr/>
        </p:nvSpPr>
        <p:spPr>
          <a:xfrm>
            <a:off x="7735506" y="1282699"/>
            <a:ext cx="603885" cy="440055"/>
          </a:xfrm>
          <a:prstGeom prst="rect">
            <a:avLst/>
          </a:prstGeom>
        </p:spPr>
        <p:txBody>
          <a:bodyPr vert="horz" wrap="square" lIns="0" tIns="15875" rIns="0" bIns="0" rtlCol="0">
            <a:spAutoFit/>
          </a:bodyPr>
          <a:lstStyle/>
          <a:p>
            <a:pPr marL="109855">
              <a:lnSpc>
                <a:spcPts val="1105"/>
              </a:lnSpc>
              <a:spcBef>
                <a:spcPts val="125"/>
              </a:spcBef>
              <a:tabLst>
                <a:tab pos="530225" algn="l"/>
              </a:tabLst>
            </a:pPr>
            <a:r>
              <a:rPr sz="1050" spc="-50" dirty="0">
                <a:solidFill>
                  <a:srgbClr val="898989"/>
                </a:solidFill>
                <a:latin typeface="OCR A Extended"/>
                <a:cs typeface="OCR A Extended"/>
              </a:rPr>
              <a:t>œ</a:t>
            </a:r>
            <a:r>
              <a:rPr sz="1050" dirty="0">
                <a:solidFill>
                  <a:srgbClr val="898989"/>
                </a:solidFill>
                <a:latin typeface="OCR A Extended"/>
                <a:cs typeface="OCR A Extended"/>
              </a:rPr>
              <a:t>	</a:t>
            </a:r>
            <a:r>
              <a:rPr sz="1050" spc="-415" dirty="0">
                <a:solidFill>
                  <a:srgbClr val="B3B3B3"/>
                </a:solidFill>
                <a:latin typeface="OCR A Extended"/>
                <a:cs typeface="OCR A Extended"/>
              </a:rPr>
              <a:t>_</a:t>
            </a:r>
            <a:endParaRPr sz="1050">
              <a:latin typeface="OCR A Extended"/>
              <a:cs typeface="OCR A Extended"/>
            </a:endParaRPr>
          </a:p>
          <a:p>
            <a:pPr marL="12700">
              <a:lnSpc>
                <a:spcPts val="2125"/>
              </a:lnSpc>
            </a:pPr>
            <a:r>
              <a:rPr sz="1900" spc="-20" dirty="0">
                <a:solidFill>
                  <a:srgbClr val="131313"/>
                </a:solidFill>
                <a:latin typeface="OCR A Extended"/>
                <a:cs typeface="OCR A Extended"/>
              </a:rPr>
              <a:t>MFWF</a:t>
            </a:r>
            <a:endParaRPr sz="1900">
              <a:latin typeface="OCR A Extended"/>
              <a:cs typeface="OCR A Extended"/>
            </a:endParaRPr>
          </a:p>
        </p:txBody>
      </p:sp>
      <p:sp>
        <p:nvSpPr>
          <p:cNvPr id="13" name="object 13"/>
          <p:cNvSpPr txBox="1"/>
          <p:nvPr/>
        </p:nvSpPr>
        <p:spPr>
          <a:xfrm>
            <a:off x="7697918" y="3497261"/>
            <a:ext cx="873125" cy="254000"/>
          </a:xfrm>
          <a:prstGeom prst="rect">
            <a:avLst/>
          </a:prstGeom>
        </p:spPr>
        <p:txBody>
          <a:bodyPr vert="horz" wrap="square" lIns="0" tIns="12700" rIns="0" bIns="0" rtlCol="0">
            <a:spAutoFit/>
          </a:bodyPr>
          <a:lstStyle/>
          <a:p>
            <a:pPr marL="12700">
              <a:lnSpc>
                <a:spcPct val="100000"/>
              </a:lnSpc>
              <a:spcBef>
                <a:spcPts val="100"/>
              </a:spcBef>
            </a:pPr>
            <a:r>
              <a:rPr sz="1500" spc="-120" dirty="0">
                <a:solidFill>
                  <a:srgbClr val="728C9C"/>
                </a:solidFill>
                <a:latin typeface="Times New Roman"/>
                <a:cs typeface="Times New Roman"/>
              </a:rPr>
              <a:t>NORAXON</a:t>
            </a:r>
            <a:endParaRPr sz="15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1175" y="829436"/>
            <a:ext cx="5817235"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4.</a:t>
            </a:r>
            <a:r>
              <a:rPr sz="1600" b="1" spc="-25" dirty="0">
                <a:solidFill>
                  <a:srgbClr val="3C7892"/>
                </a:solidFill>
                <a:latin typeface="Calibri"/>
                <a:cs typeface="Calibri"/>
              </a:rPr>
              <a:t> </a:t>
            </a:r>
            <a:r>
              <a:rPr sz="1600" b="1" dirty="0">
                <a:solidFill>
                  <a:srgbClr val="3C7892"/>
                </a:solidFill>
                <a:latin typeface="Calibri"/>
                <a:cs typeface="Calibri"/>
              </a:rPr>
              <a:t>Lack</a:t>
            </a:r>
            <a:r>
              <a:rPr sz="1600" b="1" spc="-20" dirty="0">
                <a:solidFill>
                  <a:srgbClr val="3C7892"/>
                </a:solidFill>
                <a:latin typeface="Calibri"/>
                <a:cs typeface="Calibri"/>
              </a:rPr>
              <a:t> </a:t>
            </a:r>
            <a:r>
              <a:rPr sz="1600" b="1" dirty="0">
                <a:solidFill>
                  <a:srgbClr val="3C7892"/>
                </a:solidFill>
                <a:latin typeface="Calibri"/>
                <a:cs typeface="Calibri"/>
              </a:rPr>
              <a:t>of</a:t>
            </a:r>
            <a:r>
              <a:rPr sz="1600" b="1" spc="-15" dirty="0">
                <a:solidFill>
                  <a:srgbClr val="3C7892"/>
                </a:solidFill>
                <a:latin typeface="Calibri"/>
                <a:cs typeface="Calibri"/>
              </a:rPr>
              <a:t> </a:t>
            </a:r>
            <a:r>
              <a:rPr sz="1600" b="1" spc="-10" dirty="0">
                <a:solidFill>
                  <a:srgbClr val="3C7892"/>
                </a:solidFill>
                <a:latin typeface="Calibri"/>
                <a:cs typeface="Calibri"/>
              </a:rPr>
              <a:t>Customer/Supplier/Employee</a:t>
            </a:r>
            <a:r>
              <a:rPr sz="1600" b="1" spc="20" dirty="0">
                <a:solidFill>
                  <a:srgbClr val="3C7892"/>
                </a:solidFill>
                <a:latin typeface="Calibri"/>
                <a:cs typeface="Calibri"/>
              </a:rPr>
              <a:t> </a:t>
            </a:r>
            <a:r>
              <a:rPr sz="1600" b="1" spc="-10" dirty="0">
                <a:solidFill>
                  <a:srgbClr val="3C7892"/>
                </a:solidFill>
                <a:latin typeface="Calibri"/>
                <a:cs typeface="Calibri"/>
              </a:rPr>
              <a:t>Self-</a:t>
            </a:r>
            <a:r>
              <a:rPr sz="1600" b="1" dirty="0">
                <a:solidFill>
                  <a:srgbClr val="3C7892"/>
                </a:solidFill>
                <a:latin typeface="Calibri"/>
                <a:cs typeface="Calibri"/>
              </a:rPr>
              <a:t>Service</a:t>
            </a:r>
            <a:r>
              <a:rPr sz="1600" dirty="0">
                <a:solidFill>
                  <a:srgbClr val="374151"/>
                </a:solidFill>
                <a:latin typeface="Calibri"/>
                <a:cs typeface="Calibri"/>
              </a:rPr>
              <a:t>:</a:t>
            </a:r>
            <a:r>
              <a:rPr sz="1600" spc="-10" dirty="0">
                <a:solidFill>
                  <a:srgbClr val="374151"/>
                </a:solidFill>
                <a:latin typeface="Calibri"/>
                <a:cs typeface="Calibri"/>
              </a:rPr>
              <a:t> </a:t>
            </a:r>
            <a:r>
              <a:rPr sz="1600" dirty="0">
                <a:solidFill>
                  <a:srgbClr val="7E7E7E"/>
                </a:solidFill>
                <a:latin typeface="Calibri"/>
                <a:cs typeface="Calibri"/>
              </a:rPr>
              <a:t>Absence</a:t>
            </a:r>
            <a:r>
              <a:rPr sz="1600" spc="-5" dirty="0">
                <a:solidFill>
                  <a:srgbClr val="7E7E7E"/>
                </a:solidFill>
                <a:latin typeface="Calibri"/>
                <a:cs typeface="Calibri"/>
              </a:rPr>
              <a:t> </a:t>
            </a:r>
            <a:r>
              <a:rPr sz="1600" dirty="0">
                <a:solidFill>
                  <a:srgbClr val="7E7E7E"/>
                </a:solidFill>
                <a:latin typeface="Calibri"/>
                <a:cs typeface="Calibri"/>
              </a:rPr>
              <a:t>of</a:t>
            </a:r>
            <a:r>
              <a:rPr sz="1600" spc="-30" dirty="0">
                <a:solidFill>
                  <a:srgbClr val="7E7E7E"/>
                </a:solidFill>
                <a:latin typeface="Calibri"/>
                <a:cs typeface="Calibri"/>
              </a:rPr>
              <a:t> </a:t>
            </a:r>
            <a:r>
              <a:rPr sz="1600" spc="-10" dirty="0">
                <a:solidFill>
                  <a:srgbClr val="7E7E7E"/>
                </a:solidFill>
                <a:latin typeface="Calibri"/>
                <a:cs typeface="Calibri"/>
              </a:rPr>
              <a:t>self- </a:t>
            </a:r>
            <a:r>
              <a:rPr sz="1600" dirty="0">
                <a:solidFill>
                  <a:srgbClr val="7E7E7E"/>
                </a:solidFill>
                <a:latin typeface="Calibri"/>
                <a:cs typeface="Calibri"/>
              </a:rPr>
              <a:t>service</a:t>
            </a:r>
            <a:r>
              <a:rPr sz="1600" spc="-30" dirty="0">
                <a:solidFill>
                  <a:srgbClr val="7E7E7E"/>
                </a:solidFill>
                <a:latin typeface="Calibri"/>
                <a:cs typeface="Calibri"/>
              </a:rPr>
              <a:t> </a:t>
            </a:r>
            <a:r>
              <a:rPr sz="1600" dirty="0">
                <a:solidFill>
                  <a:srgbClr val="7E7E7E"/>
                </a:solidFill>
                <a:latin typeface="Calibri"/>
                <a:cs typeface="Calibri"/>
              </a:rPr>
              <a:t>options</a:t>
            </a:r>
            <a:r>
              <a:rPr sz="1600" spc="-40" dirty="0">
                <a:solidFill>
                  <a:srgbClr val="7E7E7E"/>
                </a:solidFill>
                <a:latin typeface="Calibri"/>
                <a:cs typeface="Calibri"/>
              </a:rPr>
              <a:t> </a:t>
            </a:r>
            <a:r>
              <a:rPr sz="1600" dirty="0">
                <a:solidFill>
                  <a:srgbClr val="7E7E7E"/>
                </a:solidFill>
                <a:latin typeface="Calibri"/>
                <a:cs typeface="Calibri"/>
              </a:rPr>
              <a:t>in</a:t>
            </a:r>
            <a:r>
              <a:rPr sz="1600" spc="-60" dirty="0">
                <a:solidFill>
                  <a:srgbClr val="7E7E7E"/>
                </a:solidFill>
                <a:latin typeface="Calibri"/>
                <a:cs typeface="Calibri"/>
              </a:rPr>
              <a:t> </a:t>
            </a:r>
            <a:r>
              <a:rPr sz="1600" dirty="0">
                <a:solidFill>
                  <a:srgbClr val="7E7E7E"/>
                </a:solidFill>
                <a:latin typeface="Calibri"/>
                <a:cs typeface="Calibri"/>
              </a:rPr>
              <a:t>various</a:t>
            </a:r>
            <a:r>
              <a:rPr sz="1600" spc="-40" dirty="0">
                <a:solidFill>
                  <a:srgbClr val="7E7E7E"/>
                </a:solidFill>
                <a:latin typeface="Calibri"/>
                <a:cs typeface="Calibri"/>
              </a:rPr>
              <a:t> </a:t>
            </a:r>
            <a:r>
              <a:rPr sz="1600" dirty="0">
                <a:solidFill>
                  <a:srgbClr val="7E7E7E"/>
                </a:solidFill>
                <a:latin typeface="Calibri"/>
                <a:cs typeface="Calibri"/>
              </a:rPr>
              <a:t>business</a:t>
            </a:r>
            <a:r>
              <a:rPr sz="1600" spc="-50" dirty="0">
                <a:solidFill>
                  <a:srgbClr val="7E7E7E"/>
                </a:solidFill>
                <a:latin typeface="Calibri"/>
                <a:cs typeface="Calibri"/>
              </a:rPr>
              <a:t> </a:t>
            </a:r>
            <a:r>
              <a:rPr sz="1600" spc="-10" dirty="0">
                <a:solidFill>
                  <a:srgbClr val="7E7E7E"/>
                </a:solidFill>
                <a:latin typeface="Calibri"/>
                <a:cs typeface="Calibri"/>
              </a:rPr>
              <a:t>tasks.</a:t>
            </a:r>
            <a:endParaRPr sz="1600">
              <a:latin typeface="Calibri"/>
              <a:cs typeface="Calibri"/>
            </a:endParaRPr>
          </a:p>
        </p:txBody>
      </p:sp>
      <p:sp>
        <p:nvSpPr>
          <p:cNvPr id="3" name="object 3"/>
          <p:cNvSpPr txBox="1"/>
          <p:nvPr/>
        </p:nvSpPr>
        <p:spPr>
          <a:xfrm>
            <a:off x="3051175" y="1560652"/>
            <a:ext cx="5669280" cy="51371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C7892"/>
                </a:solidFill>
                <a:latin typeface="Calibri"/>
                <a:cs typeface="Calibri"/>
              </a:rPr>
              <a:t>5.</a:t>
            </a:r>
            <a:r>
              <a:rPr sz="1600" b="1" spc="-30" dirty="0">
                <a:solidFill>
                  <a:srgbClr val="3C7892"/>
                </a:solidFill>
                <a:latin typeface="Calibri"/>
                <a:cs typeface="Calibri"/>
              </a:rPr>
              <a:t> </a:t>
            </a:r>
            <a:r>
              <a:rPr sz="1600" b="1" dirty="0">
                <a:solidFill>
                  <a:srgbClr val="3C7892"/>
                </a:solidFill>
                <a:latin typeface="Calibri"/>
                <a:cs typeface="Calibri"/>
              </a:rPr>
              <a:t>Complex</a:t>
            </a:r>
            <a:r>
              <a:rPr sz="1600" b="1" spc="-10" dirty="0">
                <a:solidFill>
                  <a:srgbClr val="3C7892"/>
                </a:solidFill>
                <a:latin typeface="Calibri"/>
                <a:cs typeface="Calibri"/>
              </a:rPr>
              <a:t> Compliance</a:t>
            </a:r>
            <a:r>
              <a:rPr sz="1600" spc="-10" dirty="0">
                <a:solidFill>
                  <a:srgbClr val="7E7E7E"/>
                </a:solidFill>
                <a:latin typeface="Calibri"/>
                <a:cs typeface="Calibri"/>
              </a:rPr>
              <a:t>:</a:t>
            </a:r>
            <a:r>
              <a:rPr sz="1600" spc="-25" dirty="0">
                <a:solidFill>
                  <a:srgbClr val="7E7E7E"/>
                </a:solidFill>
                <a:latin typeface="Calibri"/>
                <a:cs typeface="Calibri"/>
              </a:rPr>
              <a:t> </a:t>
            </a:r>
            <a:r>
              <a:rPr sz="1600" dirty="0">
                <a:solidFill>
                  <a:srgbClr val="7E7E7E"/>
                </a:solidFill>
                <a:latin typeface="Calibri"/>
                <a:cs typeface="Calibri"/>
              </a:rPr>
              <a:t>Navigating</a:t>
            </a:r>
            <a:r>
              <a:rPr sz="1600" spc="-35" dirty="0">
                <a:solidFill>
                  <a:srgbClr val="7E7E7E"/>
                </a:solidFill>
                <a:latin typeface="Calibri"/>
                <a:cs typeface="Calibri"/>
              </a:rPr>
              <a:t> </a:t>
            </a:r>
            <a:r>
              <a:rPr sz="1600" spc="-10" dirty="0">
                <a:solidFill>
                  <a:srgbClr val="7E7E7E"/>
                </a:solidFill>
                <a:latin typeface="Calibri"/>
                <a:cs typeface="Calibri"/>
              </a:rPr>
              <a:t>regulatory</a:t>
            </a:r>
            <a:r>
              <a:rPr sz="1600" spc="-40" dirty="0">
                <a:solidFill>
                  <a:srgbClr val="7E7E7E"/>
                </a:solidFill>
                <a:latin typeface="Calibri"/>
                <a:cs typeface="Calibri"/>
              </a:rPr>
              <a:t> </a:t>
            </a:r>
            <a:r>
              <a:rPr sz="1600" dirty="0">
                <a:solidFill>
                  <a:srgbClr val="7E7E7E"/>
                </a:solidFill>
                <a:latin typeface="Calibri"/>
                <a:cs typeface="Calibri"/>
              </a:rPr>
              <a:t>rules,</a:t>
            </a:r>
            <a:r>
              <a:rPr sz="1600" spc="-25" dirty="0">
                <a:solidFill>
                  <a:srgbClr val="7E7E7E"/>
                </a:solidFill>
                <a:latin typeface="Calibri"/>
                <a:cs typeface="Calibri"/>
              </a:rPr>
              <a:t> </a:t>
            </a:r>
            <a:r>
              <a:rPr sz="1600" dirty="0">
                <a:solidFill>
                  <a:srgbClr val="7E7E7E"/>
                </a:solidFill>
                <a:latin typeface="Calibri"/>
                <a:cs typeface="Calibri"/>
              </a:rPr>
              <a:t>including</a:t>
            </a:r>
            <a:r>
              <a:rPr sz="1600" spc="-35" dirty="0">
                <a:solidFill>
                  <a:srgbClr val="7E7E7E"/>
                </a:solidFill>
                <a:latin typeface="Calibri"/>
                <a:cs typeface="Calibri"/>
              </a:rPr>
              <a:t> </a:t>
            </a:r>
            <a:r>
              <a:rPr sz="1600" spc="-20" dirty="0">
                <a:solidFill>
                  <a:srgbClr val="7E7E7E"/>
                </a:solidFill>
                <a:latin typeface="Calibri"/>
                <a:cs typeface="Calibri"/>
              </a:rPr>
              <a:t>GDPR</a:t>
            </a:r>
            <a:endParaRPr sz="1600">
              <a:latin typeface="Calibri"/>
              <a:cs typeface="Calibri"/>
            </a:endParaRPr>
          </a:p>
          <a:p>
            <a:pPr marL="12700">
              <a:lnSpc>
                <a:spcPct val="100000"/>
              </a:lnSpc>
              <a:spcBef>
                <a:spcPts val="5"/>
              </a:spcBef>
            </a:pPr>
            <a:r>
              <a:rPr sz="1600" dirty="0">
                <a:solidFill>
                  <a:srgbClr val="7E7E7E"/>
                </a:solidFill>
                <a:latin typeface="Calibri"/>
                <a:cs typeface="Calibri"/>
              </a:rPr>
              <a:t>and</a:t>
            </a:r>
            <a:r>
              <a:rPr sz="1600" spc="-40" dirty="0">
                <a:solidFill>
                  <a:srgbClr val="7E7E7E"/>
                </a:solidFill>
                <a:latin typeface="Calibri"/>
                <a:cs typeface="Calibri"/>
              </a:rPr>
              <a:t> </a:t>
            </a:r>
            <a:r>
              <a:rPr sz="1600" dirty="0">
                <a:solidFill>
                  <a:srgbClr val="7E7E7E"/>
                </a:solidFill>
                <a:latin typeface="Calibri"/>
                <a:cs typeface="Calibri"/>
              </a:rPr>
              <a:t>other</a:t>
            </a:r>
            <a:r>
              <a:rPr sz="1600" spc="-15" dirty="0">
                <a:solidFill>
                  <a:srgbClr val="7E7E7E"/>
                </a:solidFill>
                <a:latin typeface="Calibri"/>
                <a:cs typeface="Calibri"/>
              </a:rPr>
              <a:t> </a:t>
            </a:r>
            <a:r>
              <a:rPr sz="1600" dirty="0">
                <a:solidFill>
                  <a:srgbClr val="7E7E7E"/>
                </a:solidFill>
                <a:latin typeface="Calibri"/>
                <a:cs typeface="Calibri"/>
              </a:rPr>
              <a:t>legislation,</a:t>
            </a:r>
            <a:r>
              <a:rPr sz="1600" spc="-50" dirty="0">
                <a:solidFill>
                  <a:srgbClr val="7E7E7E"/>
                </a:solidFill>
                <a:latin typeface="Calibri"/>
                <a:cs typeface="Calibri"/>
              </a:rPr>
              <a:t> </a:t>
            </a:r>
            <a:r>
              <a:rPr sz="1600" dirty="0">
                <a:solidFill>
                  <a:srgbClr val="7E7E7E"/>
                </a:solidFill>
                <a:latin typeface="Calibri"/>
                <a:cs typeface="Calibri"/>
              </a:rPr>
              <a:t>poses</a:t>
            </a:r>
            <a:r>
              <a:rPr sz="1600" spc="-10" dirty="0">
                <a:solidFill>
                  <a:srgbClr val="7E7E7E"/>
                </a:solidFill>
                <a:latin typeface="Calibri"/>
                <a:cs typeface="Calibri"/>
              </a:rPr>
              <a:t> complexity</a:t>
            </a:r>
            <a:r>
              <a:rPr sz="1600" spc="-40" dirty="0">
                <a:solidFill>
                  <a:srgbClr val="7E7E7E"/>
                </a:solidFill>
                <a:latin typeface="Calibri"/>
                <a:cs typeface="Calibri"/>
              </a:rPr>
              <a:t> </a:t>
            </a:r>
            <a:r>
              <a:rPr sz="1600" dirty="0">
                <a:solidFill>
                  <a:srgbClr val="7E7E7E"/>
                </a:solidFill>
                <a:latin typeface="Calibri"/>
                <a:cs typeface="Calibri"/>
              </a:rPr>
              <a:t>in</a:t>
            </a:r>
            <a:r>
              <a:rPr sz="1600" spc="-30" dirty="0">
                <a:solidFill>
                  <a:srgbClr val="7E7E7E"/>
                </a:solidFill>
                <a:latin typeface="Calibri"/>
                <a:cs typeface="Calibri"/>
              </a:rPr>
              <a:t> </a:t>
            </a:r>
            <a:r>
              <a:rPr sz="1600" dirty="0">
                <a:solidFill>
                  <a:srgbClr val="7E7E7E"/>
                </a:solidFill>
                <a:latin typeface="Calibri"/>
                <a:cs typeface="Calibri"/>
              </a:rPr>
              <a:t>manual</a:t>
            </a:r>
            <a:r>
              <a:rPr sz="1600" spc="-40" dirty="0">
                <a:solidFill>
                  <a:srgbClr val="7E7E7E"/>
                </a:solidFill>
                <a:latin typeface="Calibri"/>
                <a:cs typeface="Calibri"/>
              </a:rPr>
              <a:t> </a:t>
            </a:r>
            <a:r>
              <a:rPr sz="1600" spc="-10" dirty="0">
                <a:solidFill>
                  <a:srgbClr val="7E7E7E"/>
                </a:solidFill>
                <a:latin typeface="Calibri"/>
                <a:cs typeface="Calibri"/>
              </a:rPr>
              <a:t>management.</a:t>
            </a:r>
            <a:endParaRPr sz="1600">
              <a:latin typeface="Calibri"/>
              <a:cs typeface="Calibri"/>
            </a:endParaRPr>
          </a:p>
        </p:txBody>
      </p:sp>
      <p:sp>
        <p:nvSpPr>
          <p:cNvPr id="4" name="object 4"/>
          <p:cNvSpPr txBox="1"/>
          <p:nvPr/>
        </p:nvSpPr>
        <p:spPr>
          <a:xfrm>
            <a:off x="3051175" y="2292857"/>
            <a:ext cx="5838190" cy="124460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6.</a:t>
            </a:r>
            <a:r>
              <a:rPr sz="1600" b="1" spc="-35" dirty="0">
                <a:solidFill>
                  <a:srgbClr val="3C7892"/>
                </a:solidFill>
                <a:latin typeface="Calibri"/>
                <a:cs typeface="Calibri"/>
              </a:rPr>
              <a:t> </a:t>
            </a:r>
            <a:r>
              <a:rPr sz="1600" b="1" dirty="0">
                <a:solidFill>
                  <a:srgbClr val="3C7892"/>
                </a:solidFill>
                <a:latin typeface="Calibri"/>
                <a:cs typeface="Calibri"/>
              </a:rPr>
              <a:t>Security</a:t>
            </a:r>
            <a:r>
              <a:rPr sz="1600" b="1" spc="-15" dirty="0">
                <a:solidFill>
                  <a:srgbClr val="3C7892"/>
                </a:solidFill>
                <a:latin typeface="Calibri"/>
                <a:cs typeface="Calibri"/>
              </a:rPr>
              <a:t> </a:t>
            </a:r>
            <a:r>
              <a:rPr sz="1600" b="1" spc="-10" dirty="0">
                <a:solidFill>
                  <a:srgbClr val="3C7892"/>
                </a:solidFill>
                <a:latin typeface="Calibri"/>
                <a:cs typeface="Calibri"/>
              </a:rPr>
              <a:t>Vulnerabilities:</a:t>
            </a:r>
            <a:r>
              <a:rPr sz="1600" b="1" spc="-20" dirty="0">
                <a:solidFill>
                  <a:srgbClr val="3C7892"/>
                </a:solidFill>
                <a:latin typeface="Calibri"/>
                <a:cs typeface="Calibri"/>
              </a:rPr>
              <a:t> </a:t>
            </a:r>
            <a:r>
              <a:rPr sz="1600" dirty="0">
                <a:solidFill>
                  <a:srgbClr val="7E7E7E"/>
                </a:solidFill>
                <a:latin typeface="Calibri"/>
                <a:cs typeface="Calibri"/>
              </a:rPr>
              <a:t>Handling</a:t>
            </a:r>
            <a:r>
              <a:rPr sz="1600" spc="-65" dirty="0">
                <a:solidFill>
                  <a:srgbClr val="7E7E7E"/>
                </a:solidFill>
                <a:latin typeface="Calibri"/>
                <a:cs typeface="Calibri"/>
              </a:rPr>
              <a:t> </a:t>
            </a:r>
            <a:r>
              <a:rPr sz="1600" dirty="0">
                <a:solidFill>
                  <a:srgbClr val="7E7E7E"/>
                </a:solidFill>
                <a:latin typeface="Calibri"/>
                <a:cs typeface="Calibri"/>
              </a:rPr>
              <a:t>sensitive</a:t>
            </a:r>
            <a:r>
              <a:rPr sz="1600" spc="-35" dirty="0">
                <a:solidFill>
                  <a:srgbClr val="7E7E7E"/>
                </a:solidFill>
                <a:latin typeface="Calibri"/>
                <a:cs typeface="Calibri"/>
              </a:rPr>
              <a:t> </a:t>
            </a:r>
            <a:r>
              <a:rPr sz="1600" dirty="0">
                <a:solidFill>
                  <a:srgbClr val="7E7E7E"/>
                </a:solidFill>
                <a:latin typeface="Calibri"/>
                <a:cs typeface="Calibri"/>
              </a:rPr>
              <a:t>business</a:t>
            </a:r>
            <a:r>
              <a:rPr sz="1600" spc="-45" dirty="0">
                <a:solidFill>
                  <a:srgbClr val="7E7E7E"/>
                </a:solidFill>
                <a:latin typeface="Calibri"/>
                <a:cs typeface="Calibri"/>
              </a:rPr>
              <a:t> </a:t>
            </a:r>
            <a:r>
              <a:rPr sz="1600" dirty="0">
                <a:solidFill>
                  <a:srgbClr val="7E7E7E"/>
                </a:solidFill>
                <a:latin typeface="Calibri"/>
                <a:cs typeface="Calibri"/>
              </a:rPr>
              <a:t>data</a:t>
            </a:r>
            <a:r>
              <a:rPr sz="1600" spc="-45"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documents</a:t>
            </a:r>
            <a:r>
              <a:rPr sz="1600" spc="-15" dirty="0">
                <a:solidFill>
                  <a:srgbClr val="7E7E7E"/>
                </a:solidFill>
                <a:latin typeface="Calibri"/>
                <a:cs typeface="Calibri"/>
              </a:rPr>
              <a:t> </a:t>
            </a:r>
            <a:r>
              <a:rPr sz="1600" spc="-10" dirty="0">
                <a:solidFill>
                  <a:srgbClr val="7E7E7E"/>
                </a:solidFill>
                <a:latin typeface="Calibri"/>
                <a:cs typeface="Calibri"/>
              </a:rPr>
              <a:t>requires</a:t>
            </a:r>
            <a:r>
              <a:rPr sz="1600" dirty="0">
                <a:solidFill>
                  <a:srgbClr val="7E7E7E"/>
                </a:solidFill>
                <a:latin typeface="Calibri"/>
                <a:cs typeface="Calibri"/>
              </a:rPr>
              <a:t> secure </a:t>
            </a:r>
            <a:r>
              <a:rPr sz="1600" spc="-10" dirty="0">
                <a:solidFill>
                  <a:srgbClr val="7E7E7E"/>
                </a:solidFill>
                <a:latin typeface="Calibri"/>
                <a:cs typeface="Calibri"/>
              </a:rPr>
              <a:t>storage</a:t>
            </a:r>
            <a:r>
              <a:rPr sz="1600" spc="-20" dirty="0">
                <a:solidFill>
                  <a:srgbClr val="7E7E7E"/>
                </a:solidFill>
                <a:latin typeface="Calibri"/>
                <a:cs typeface="Calibri"/>
              </a:rPr>
              <a:t> </a:t>
            </a:r>
            <a:r>
              <a:rPr sz="1600" dirty="0">
                <a:solidFill>
                  <a:srgbClr val="7E7E7E"/>
                </a:solidFill>
                <a:latin typeface="Calibri"/>
                <a:cs typeface="Calibri"/>
              </a:rPr>
              <a:t>and</a:t>
            </a:r>
            <a:r>
              <a:rPr sz="1600" spc="-35" dirty="0">
                <a:solidFill>
                  <a:srgbClr val="7E7E7E"/>
                </a:solidFill>
                <a:latin typeface="Calibri"/>
                <a:cs typeface="Calibri"/>
              </a:rPr>
              <a:t> </a:t>
            </a:r>
            <a:r>
              <a:rPr sz="1600" spc="-10" dirty="0">
                <a:solidFill>
                  <a:srgbClr val="7E7E7E"/>
                </a:solidFill>
                <a:latin typeface="Calibri"/>
                <a:cs typeface="Calibri"/>
              </a:rPr>
              <a:t>communication,</a:t>
            </a:r>
            <a:r>
              <a:rPr sz="1600" spc="-30" dirty="0">
                <a:solidFill>
                  <a:srgbClr val="7E7E7E"/>
                </a:solidFill>
                <a:latin typeface="Calibri"/>
                <a:cs typeface="Calibri"/>
              </a:rPr>
              <a:t> </a:t>
            </a:r>
            <a:r>
              <a:rPr sz="1600" spc="-10" dirty="0">
                <a:solidFill>
                  <a:srgbClr val="7E7E7E"/>
                </a:solidFill>
                <a:latin typeface="Calibri"/>
                <a:cs typeface="Calibri"/>
              </a:rPr>
              <a:t>raising </a:t>
            </a:r>
            <a:r>
              <a:rPr sz="1600" dirty="0">
                <a:solidFill>
                  <a:srgbClr val="7E7E7E"/>
                </a:solidFill>
                <a:latin typeface="Calibri"/>
                <a:cs typeface="Calibri"/>
              </a:rPr>
              <a:t>security</a:t>
            </a:r>
            <a:r>
              <a:rPr sz="1600" spc="-30" dirty="0">
                <a:solidFill>
                  <a:srgbClr val="7E7E7E"/>
                </a:solidFill>
                <a:latin typeface="Calibri"/>
                <a:cs typeface="Calibri"/>
              </a:rPr>
              <a:t> </a:t>
            </a:r>
            <a:r>
              <a:rPr sz="1600" dirty="0">
                <a:solidFill>
                  <a:srgbClr val="7E7E7E"/>
                </a:solidFill>
                <a:latin typeface="Calibri"/>
                <a:cs typeface="Calibri"/>
              </a:rPr>
              <a:t>concerns</a:t>
            </a:r>
            <a:r>
              <a:rPr sz="1600" spc="-5"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the</a:t>
            </a:r>
            <a:r>
              <a:rPr sz="1600" spc="-25" dirty="0">
                <a:solidFill>
                  <a:srgbClr val="7E7E7E"/>
                </a:solidFill>
                <a:latin typeface="Calibri"/>
                <a:cs typeface="Calibri"/>
              </a:rPr>
              <a:t> </a:t>
            </a:r>
            <a:r>
              <a:rPr sz="1600" spc="-10" dirty="0">
                <a:solidFill>
                  <a:srgbClr val="7E7E7E"/>
                </a:solidFill>
                <a:latin typeface="Calibri"/>
                <a:cs typeface="Calibri"/>
              </a:rPr>
              <a:t>current</a:t>
            </a:r>
            <a:r>
              <a:rPr sz="1600" spc="-15" dirty="0">
                <a:solidFill>
                  <a:srgbClr val="7E7E7E"/>
                </a:solidFill>
                <a:latin typeface="Calibri"/>
                <a:cs typeface="Calibri"/>
              </a:rPr>
              <a:t> </a:t>
            </a:r>
            <a:r>
              <a:rPr sz="1600" dirty="0">
                <a:solidFill>
                  <a:srgbClr val="7E7E7E"/>
                </a:solidFill>
                <a:latin typeface="Calibri"/>
                <a:cs typeface="Calibri"/>
              </a:rPr>
              <a:t>manual</a:t>
            </a:r>
            <a:r>
              <a:rPr sz="1600" spc="-55" dirty="0">
                <a:solidFill>
                  <a:srgbClr val="7E7E7E"/>
                </a:solidFill>
                <a:latin typeface="Calibri"/>
                <a:cs typeface="Calibri"/>
              </a:rPr>
              <a:t> </a:t>
            </a:r>
            <a:r>
              <a:rPr sz="1600" spc="-10" dirty="0">
                <a:solidFill>
                  <a:srgbClr val="7E7E7E"/>
                </a:solidFill>
                <a:latin typeface="Calibri"/>
                <a:cs typeface="Calibri"/>
              </a:rPr>
              <a:t>system.</a:t>
            </a:r>
            <a:r>
              <a:rPr sz="1600" spc="-40" dirty="0">
                <a:solidFill>
                  <a:srgbClr val="7E7E7E"/>
                </a:solidFill>
                <a:latin typeface="Calibri"/>
                <a:cs typeface="Calibri"/>
              </a:rPr>
              <a:t> </a:t>
            </a:r>
            <a:r>
              <a:rPr sz="1600" spc="-10" dirty="0">
                <a:solidFill>
                  <a:srgbClr val="7E7E7E"/>
                </a:solidFill>
                <a:latin typeface="Calibri"/>
                <a:cs typeface="Calibri"/>
              </a:rPr>
              <a:t>Evolving</a:t>
            </a:r>
            <a:r>
              <a:rPr sz="1600" spc="-35" dirty="0">
                <a:solidFill>
                  <a:srgbClr val="7E7E7E"/>
                </a:solidFill>
                <a:latin typeface="Calibri"/>
                <a:cs typeface="Calibri"/>
              </a:rPr>
              <a:t> </a:t>
            </a:r>
            <a:r>
              <a:rPr sz="1600" spc="-10" dirty="0">
                <a:solidFill>
                  <a:srgbClr val="7E7E7E"/>
                </a:solidFill>
                <a:latin typeface="Calibri"/>
                <a:cs typeface="Calibri"/>
              </a:rPr>
              <a:t>cybersecurity </a:t>
            </a:r>
            <a:r>
              <a:rPr sz="1600" dirty="0">
                <a:solidFill>
                  <a:srgbClr val="7E7E7E"/>
                </a:solidFill>
                <a:latin typeface="Calibri"/>
                <a:cs typeface="Calibri"/>
              </a:rPr>
              <a:t>threats</a:t>
            </a:r>
            <a:r>
              <a:rPr sz="1600" spc="-40" dirty="0">
                <a:solidFill>
                  <a:srgbClr val="7E7E7E"/>
                </a:solidFill>
                <a:latin typeface="Calibri"/>
                <a:cs typeface="Calibri"/>
              </a:rPr>
              <a:t> </a:t>
            </a:r>
            <a:r>
              <a:rPr sz="1600" dirty="0">
                <a:solidFill>
                  <a:srgbClr val="7E7E7E"/>
                </a:solidFill>
                <a:latin typeface="Calibri"/>
                <a:cs typeface="Calibri"/>
              </a:rPr>
              <a:t>and</a:t>
            </a:r>
            <a:r>
              <a:rPr sz="1600" spc="-55" dirty="0">
                <a:solidFill>
                  <a:srgbClr val="7E7E7E"/>
                </a:solidFill>
                <a:latin typeface="Calibri"/>
                <a:cs typeface="Calibri"/>
              </a:rPr>
              <a:t> </a:t>
            </a:r>
            <a:r>
              <a:rPr sz="1600" spc="-10" dirty="0">
                <a:solidFill>
                  <a:srgbClr val="7E7E7E"/>
                </a:solidFill>
                <a:latin typeface="Calibri"/>
                <a:cs typeface="Calibri"/>
              </a:rPr>
              <a:t>vulnerabilities</a:t>
            </a:r>
            <a:r>
              <a:rPr sz="1600" spc="-70" dirty="0">
                <a:solidFill>
                  <a:srgbClr val="7E7E7E"/>
                </a:solidFill>
                <a:latin typeface="Calibri"/>
                <a:cs typeface="Calibri"/>
              </a:rPr>
              <a:t> </a:t>
            </a:r>
            <a:r>
              <a:rPr sz="1600" dirty="0">
                <a:solidFill>
                  <a:srgbClr val="7E7E7E"/>
                </a:solidFill>
                <a:latin typeface="Calibri"/>
                <a:cs typeface="Calibri"/>
              </a:rPr>
              <a:t>require</a:t>
            </a:r>
            <a:r>
              <a:rPr sz="1600" spc="-15" dirty="0">
                <a:solidFill>
                  <a:srgbClr val="7E7E7E"/>
                </a:solidFill>
                <a:latin typeface="Calibri"/>
                <a:cs typeface="Calibri"/>
              </a:rPr>
              <a:t> </a:t>
            </a:r>
            <a:r>
              <a:rPr sz="1600" spc="-10" dirty="0">
                <a:solidFill>
                  <a:srgbClr val="7E7E7E"/>
                </a:solidFill>
                <a:latin typeface="Calibri"/>
                <a:cs typeface="Calibri"/>
              </a:rPr>
              <a:t>robust</a:t>
            </a:r>
            <a:r>
              <a:rPr sz="1600" spc="-40" dirty="0">
                <a:solidFill>
                  <a:srgbClr val="7E7E7E"/>
                </a:solidFill>
                <a:latin typeface="Calibri"/>
                <a:cs typeface="Calibri"/>
              </a:rPr>
              <a:t> </a:t>
            </a:r>
            <a:r>
              <a:rPr sz="1600" spc="-10" dirty="0">
                <a:solidFill>
                  <a:srgbClr val="7E7E7E"/>
                </a:solidFill>
                <a:latin typeface="Calibri"/>
                <a:cs typeface="Calibri"/>
              </a:rPr>
              <a:t>protection</a:t>
            </a:r>
            <a:r>
              <a:rPr sz="1600" spc="-25" dirty="0">
                <a:solidFill>
                  <a:srgbClr val="7E7E7E"/>
                </a:solidFill>
                <a:latin typeface="Calibri"/>
                <a:cs typeface="Calibri"/>
              </a:rPr>
              <a:t> </a:t>
            </a:r>
            <a:r>
              <a:rPr sz="1600" dirty="0">
                <a:solidFill>
                  <a:srgbClr val="7E7E7E"/>
                </a:solidFill>
                <a:latin typeface="Calibri"/>
                <a:cs typeface="Calibri"/>
              </a:rPr>
              <a:t>measures</a:t>
            </a:r>
            <a:r>
              <a:rPr sz="1600" spc="-30" dirty="0">
                <a:solidFill>
                  <a:srgbClr val="7E7E7E"/>
                </a:solidFill>
                <a:latin typeface="Calibri"/>
                <a:cs typeface="Calibri"/>
              </a:rPr>
              <a:t> </a:t>
            </a:r>
            <a:r>
              <a:rPr sz="1600" spc="-25" dirty="0">
                <a:solidFill>
                  <a:srgbClr val="7E7E7E"/>
                </a:solidFill>
                <a:latin typeface="Calibri"/>
                <a:cs typeface="Calibri"/>
              </a:rPr>
              <a:t>to </a:t>
            </a:r>
            <a:r>
              <a:rPr sz="1600" spc="-10" dirty="0">
                <a:solidFill>
                  <a:srgbClr val="7E7E7E"/>
                </a:solidFill>
                <a:latin typeface="Calibri"/>
                <a:cs typeface="Calibri"/>
              </a:rPr>
              <a:t>safeguard</a:t>
            </a:r>
            <a:r>
              <a:rPr sz="1600" spc="-50" dirty="0">
                <a:solidFill>
                  <a:srgbClr val="7E7E7E"/>
                </a:solidFill>
                <a:latin typeface="Calibri"/>
                <a:cs typeface="Calibri"/>
              </a:rPr>
              <a:t> </a:t>
            </a:r>
            <a:r>
              <a:rPr sz="1600" dirty="0">
                <a:solidFill>
                  <a:srgbClr val="7E7E7E"/>
                </a:solidFill>
                <a:latin typeface="Calibri"/>
                <a:cs typeface="Calibri"/>
              </a:rPr>
              <a:t>business</a:t>
            </a:r>
            <a:r>
              <a:rPr sz="1600" spc="-55" dirty="0">
                <a:solidFill>
                  <a:srgbClr val="7E7E7E"/>
                </a:solidFill>
                <a:latin typeface="Calibri"/>
                <a:cs typeface="Calibri"/>
              </a:rPr>
              <a:t> </a:t>
            </a:r>
            <a:r>
              <a:rPr sz="1600" spc="-20" dirty="0">
                <a:solidFill>
                  <a:srgbClr val="7E7E7E"/>
                </a:solidFill>
                <a:latin typeface="Calibri"/>
                <a:cs typeface="Calibri"/>
              </a:rPr>
              <a:t>data.</a:t>
            </a:r>
            <a:endParaRPr sz="1600">
              <a:latin typeface="Calibri"/>
              <a:cs typeface="Calibri"/>
            </a:endParaRPr>
          </a:p>
        </p:txBody>
      </p:sp>
      <p:sp>
        <p:nvSpPr>
          <p:cNvPr id="5" name="object 5"/>
          <p:cNvSpPr txBox="1"/>
          <p:nvPr/>
        </p:nvSpPr>
        <p:spPr>
          <a:xfrm>
            <a:off x="3051175" y="3756456"/>
            <a:ext cx="5535930"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7.</a:t>
            </a:r>
            <a:r>
              <a:rPr sz="1600" b="1" spc="-35" dirty="0">
                <a:solidFill>
                  <a:srgbClr val="3C7892"/>
                </a:solidFill>
                <a:latin typeface="Calibri"/>
                <a:cs typeface="Calibri"/>
              </a:rPr>
              <a:t> </a:t>
            </a:r>
            <a:r>
              <a:rPr sz="1600" b="1" dirty="0">
                <a:solidFill>
                  <a:srgbClr val="3C7892"/>
                </a:solidFill>
                <a:latin typeface="Calibri"/>
                <a:cs typeface="Calibri"/>
              </a:rPr>
              <a:t>Data</a:t>
            </a:r>
            <a:r>
              <a:rPr sz="1600" b="1" spc="-40" dirty="0">
                <a:solidFill>
                  <a:srgbClr val="3C7892"/>
                </a:solidFill>
                <a:latin typeface="Calibri"/>
                <a:cs typeface="Calibri"/>
              </a:rPr>
              <a:t> </a:t>
            </a:r>
            <a:r>
              <a:rPr sz="1600" b="1" spc="-10" dirty="0">
                <a:solidFill>
                  <a:srgbClr val="3C7892"/>
                </a:solidFill>
                <a:latin typeface="Calibri"/>
                <a:cs typeface="Calibri"/>
              </a:rPr>
              <a:t>Integration</a:t>
            </a:r>
            <a:r>
              <a:rPr sz="1600" b="1" spc="-15" dirty="0">
                <a:solidFill>
                  <a:srgbClr val="3C7892"/>
                </a:solidFill>
                <a:latin typeface="Calibri"/>
                <a:cs typeface="Calibri"/>
              </a:rPr>
              <a:t> </a:t>
            </a:r>
            <a:r>
              <a:rPr sz="1600" b="1" dirty="0">
                <a:solidFill>
                  <a:srgbClr val="3C7892"/>
                </a:solidFill>
                <a:latin typeface="Calibri"/>
                <a:cs typeface="Calibri"/>
              </a:rPr>
              <a:t>Hurdles</a:t>
            </a:r>
            <a:r>
              <a:rPr sz="1600" dirty="0">
                <a:solidFill>
                  <a:srgbClr val="7E7E7E"/>
                </a:solidFill>
                <a:latin typeface="Calibri"/>
                <a:cs typeface="Calibri"/>
              </a:rPr>
              <a:t>: </a:t>
            </a:r>
            <a:r>
              <a:rPr sz="1600" spc="-10" dirty="0">
                <a:solidFill>
                  <a:srgbClr val="7E7E7E"/>
                </a:solidFill>
                <a:latin typeface="Calibri"/>
                <a:cs typeface="Calibri"/>
              </a:rPr>
              <a:t>Disconnected</a:t>
            </a:r>
            <a:r>
              <a:rPr sz="1600" spc="-25" dirty="0">
                <a:solidFill>
                  <a:srgbClr val="7E7E7E"/>
                </a:solidFill>
                <a:latin typeface="Calibri"/>
                <a:cs typeface="Calibri"/>
              </a:rPr>
              <a:t> </a:t>
            </a:r>
            <a:r>
              <a:rPr sz="1600" dirty="0">
                <a:solidFill>
                  <a:srgbClr val="7E7E7E"/>
                </a:solidFill>
                <a:latin typeface="Calibri"/>
                <a:cs typeface="Calibri"/>
              </a:rPr>
              <a:t>data</a:t>
            </a:r>
            <a:r>
              <a:rPr sz="1600" spc="-45" dirty="0">
                <a:solidFill>
                  <a:srgbClr val="7E7E7E"/>
                </a:solidFill>
                <a:latin typeface="Calibri"/>
                <a:cs typeface="Calibri"/>
              </a:rPr>
              <a:t> </a:t>
            </a:r>
            <a:r>
              <a:rPr sz="1600" dirty="0">
                <a:solidFill>
                  <a:srgbClr val="7E7E7E"/>
                </a:solidFill>
                <a:latin typeface="Calibri"/>
                <a:cs typeface="Calibri"/>
              </a:rPr>
              <a:t>sources</a:t>
            </a:r>
            <a:r>
              <a:rPr sz="1600" spc="-15" dirty="0">
                <a:solidFill>
                  <a:srgbClr val="7E7E7E"/>
                </a:solidFill>
                <a:latin typeface="Calibri"/>
                <a:cs typeface="Calibri"/>
              </a:rPr>
              <a:t> </a:t>
            </a:r>
            <a:r>
              <a:rPr sz="1600" dirty="0">
                <a:solidFill>
                  <a:srgbClr val="7E7E7E"/>
                </a:solidFill>
                <a:latin typeface="Calibri"/>
                <a:cs typeface="Calibri"/>
              </a:rPr>
              <a:t>and</a:t>
            </a:r>
            <a:r>
              <a:rPr sz="1600" spc="-35" dirty="0">
                <a:solidFill>
                  <a:srgbClr val="7E7E7E"/>
                </a:solidFill>
                <a:latin typeface="Calibri"/>
                <a:cs typeface="Calibri"/>
              </a:rPr>
              <a:t> </a:t>
            </a:r>
            <a:r>
              <a:rPr sz="1600" dirty="0">
                <a:solidFill>
                  <a:srgbClr val="7E7E7E"/>
                </a:solidFill>
                <a:latin typeface="Calibri"/>
                <a:cs typeface="Calibri"/>
              </a:rPr>
              <a:t>lack</a:t>
            </a:r>
            <a:r>
              <a:rPr sz="1600" spc="-50" dirty="0">
                <a:solidFill>
                  <a:srgbClr val="7E7E7E"/>
                </a:solidFill>
                <a:latin typeface="Calibri"/>
                <a:cs typeface="Calibri"/>
              </a:rPr>
              <a:t> </a:t>
            </a:r>
            <a:r>
              <a:rPr sz="1600" spc="-25" dirty="0">
                <a:solidFill>
                  <a:srgbClr val="7E7E7E"/>
                </a:solidFill>
                <a:latin typeface="Calibri"/>
                <a:cs typeface="Calibri"/>
              </a:rPr>
              <a:t>of </a:t>
            </a:r>
            <a:r>
              <a:rPr sz="1600" spc="-10" dirty="0">
                <a:solidFill>
                  <a:srgbClr val="7E7E7E"/>
                </a:solidFill>
                <a:latin typeface="Calibri"/>
                <a:cs typeface="Calibri"/>
              </a:rPr>
              <a:t>efficient</a:t>
            </a:r>
            <a:r>
              <a:rPr sz="1600" spc="-45" dirty="0">
                <a:solidFill>
                  <a:srgbClr val="7E7E7E"/>
                </a:solidFill>
                <a:latin typeface="Calibri"/>
                <a:cs typeface="Calibri"/>
              </a:rPr>
              <a:t> </a:t>
            </a:r>
            <a:r>
              <a:rPr sz="1600" spc="-10" dirty="0">
                <a:solidFill>
                  <a:srgbClr val="7E7E7E"/>
                </a:solidFill>
                <a:latin typeface="Calibri"/>
                <a:cs typeface="Calibri"/>
              </a:rPr>
              <a:t>integration</a:t>
            </a:r>
            <a:r>
              <a:rPr sz="1600" spc="-35" dirty="0">
                <a:solidFill>
                  <a:srgbClr val="7E7E7E"/>
                </a:solidFill>
                <a:latin typeface="Calibri"/>
                <a:cs typeface="Calibri"/>
              </a:rPr>
              <a:t> </a:t>
            </a:r>
            <a:r>
              <a:rPr sz="1600" dirty="0">
                <a:solidFill>
                  <a:srgbClr val="7E7E7E"/>
                </a:solidFill>
                <a:latin typeface="Calibri"/>
                <a:cs typeface="Calibri"/>
              </a:rPr>
              <a:t>hinder</a:t>
            </a:r>
            <a:r>
              <a:rPr sz="1600" spc="-30" dirty="0">
                <a:solidFill>
                  <a:srgbClr val="7E7E7E"/>
                </a:solidFill>
                <a:latin typeface="Calibri"/>
                <a:cs typeface="Calibri"/>
              </a:rPr>
              <a:t> </a:t>
            </a:r>
            <a:r>
              <a:rPr sz="1600" spc="-20" dirty="0">
                <a:solidFill>
                  <a:srgbClr val="7E7E7E"/>
                </a:solidFill>
                <a:latin typeface="Calibri"/>
                <a:cs typeface="Calibri"/>
              </a:rPr>
              <a:t>real-</a:t>
            </a:r>
            <a:r>
              <a:rPr sz="1600" dirty="0">
                <a:solidFill>
                  <a:srgbClr val="7E7E7E"/>
                </a:solidFill>
                <a:latin typeface="Calibri"/>
                <a:cs typeface="Calibri"/>
              </a:rPr>
              <a:t>time</a:t>
            </a:r>
            <a:r>
              <a:rPr sz="1600" spc="-20" dirty="0">
                <a:solidFill>
                  <a:srgbClr val="7E7E7E"/>
                </a:solidFill>
                <a:latin typeface="Calibri"/>
                <a:cs typeface="Calibri"/>
              </a:rPr>
              <a:t> </a:t>
            </a:r>
            <a:r>
              <a:rPr sz="1600" dirty="0">
                <a:solidFill>
                  <a:srgbClr val="7E7E7E"/>
                </a:solidFill>
                <a:latin typeface="Calibri"/>
                <a:cs typeface="Calibri"/>
              </a:rPr>
              <a:t>access</a:t>
            </a:r>
            <a:r>
              <a:rPr sz="1600" spc="-15" dirty="0">
                <a:solidFill>
                  <a:srgbClr val="7E7E7E"/>
                </a:solidFill>
                <a:latin typeface="Calibri"/>
                <a:cs typeface="Calibri"/>
              </a:rPr>
              <a:t> </a:t>
            </a:r>
            <a:r>
              <a:rPr sz="1600" dirty="0">
                <a:solidFill>
                  <a:srgbClr val="7E7E7E"/>
                </a:solidFill>
                <a:latin typeface="Calibri"/>
                <a:cs typeface="Calibri"/>
              </a:rPr>
              <a:t>to</a:t>
            </a:r>
            <a:r>
              <a:rPr sz="1600" spc="-25" dirty="0">
                <a:solidFill>
                  <a:srgbClr val="7E7E7E"/>
                </a:solidFill>
                <a:latin typeface="Calibri"/>
                <a:cs typeface="Calibri"/>
              </a:rPr>
              <a:t> </a:t>
            </a:r>
            <a:r>
              <a:rPr sz="1600" dirty="0">
                <a:solidFill>
                  <a:srgbClr val="7E7E7E"/>
                </a:solidFill>
                <a:latin typeface="Calibri"/>
                <a:cs typeface="Calibri"/>
              </a:rPr>
              <a:t>critical</a:t>
            </a:r>
            <a:r>
              <a:rPr sz="1600" spc="-30" dirty="0">
                <a:solidFill>
                  <a:srgbClr val="7E7E7E"/>
                </a:solidFill>
                <a:latin typeface="Calibri"/>
                <a:cs typeface="Calibri"/>
              </a:rPr>
              <a:t> </a:t>
            </a:r>
            <a:r>
              <a:rPr sz="1600" spc="-10" dirty="0">
                <a:solidFill>
                  <a:srgbClr val="7E7E7E"/>
                </a:solidFill>
                <a:latin typeface="Calibri"/>
                <a:cs typeface="Calibri"/>
              </a:rPr>
              <a:t>information.</a:t>
            </a:r>
            <a:endParaRPr sz="1600">
              <a:latin typeface="Calibri"/>
              <a:cs typeface="Calibri"/>
            </a:endParaRPr>
          </a:p>
        </p:txBody>
      </p:sp>
      <p:sp>
        <p:nvSpPr>
          <p:cNvPr id="6" name="object 6"/>
          <p:cNvSpPr/>
          <p:nvPr/>
        </p:nvSpPr>
        <p:spPr>
          <a:xfrm>
            <a:off x="2781300" y="2261616"/>
            <a:ext cx="0" cy="1073150"/>
          </a:xfrm>
          <a:custGeom>
            <a:avLst/>
            <a:gdLst/>
            <a:ahLst/>
            <a:cxnLst/>
            <a:rect l="l" t="t" r="r" b="b"/>
            <a:pathLst>
              <a:path h="1073150">
                <a:moveTo>
                  <a:pt x="0" y="0"/>
                </a:moveTo>
                <a:lnTo>
                  <a:pt x="0" y="1072769"/>
                </a:lnTo>
              </a:path>
            </a:pathLst>
          </a:custGeom>
          <a:ln w="9525">
            <a:solidFill>
              <a:srgbClr val="497DBA"/>
            </a:solidFill>
          </a:ln>
        </p:spPr>
        <p:txBody>
          <a:bodyPr wrap="square" lIns="0" tIns="0" rIns="0" bIns="0" rtlCol="0"/>
          <a:lstStyle/>
          <a:p>
            <a:endParaRPr/>
          </a:p>
        </p:txBody>
      </p:sp>
      <p:sp>
        <p:nvSpPr>
          <p:cNvPr id="7" name="object 7"/>
          <p:cNvSpPr/>
          <p:nvPr/>
        </p:nvSpPr>
        <p:spPr>
          <a:xfrm>
            <a:off x="2781300" y="3639311"/>
            <a:ext cx="0" cy="1447800"/>
          </a:xfrm>
          <a:custGeom>
            <a:avLst/>
            <a:gdLst/>
            <a:ahLst/>
            <a:cxnLst/>
            <a:rect l="l" t="t" r="r" b="b"/>
            <a:pathLst>
              <a:path h="1447800">
                <a:moveTo>
                  <a:pt x="0" y="0"/>
                </a:moveTo>
                <a:lnTo>
                  <a:pt x="0" y="1447800"/>
                </a:lnTo>
              </a:path>
            </a:pathLst>
          </a:custGeom>
          <a:ln w="9525">
            <a:solidFill>
              <a:srgbClr val="497DBA"/>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33159" y="123253"/>
            <a:ext cx="1993582" cy="425005"/>
          </a:xfrm>
          <a:prstGeom prst="rect">
            <a:avLst/>
          </a:prstGeom>
        </p:spPr>
      </p:pic>
      <p:sp>
        <p:nvSpPr>
          <p:cNvPr id="9" name="object 9"/>
          <p:cNvSpPr/>
          <p:nvPr/>
        </p:nvSpPr>
        <p:spPr>
          <a:xfrm>
            <a:off x="2781300" y="896111"/>
            <a:ext cx="0" cy="1143000"/>
          </a:xfrm>
          <a:custGeom>
            <a:avLst/>
            <a:gdLst/>
            <a:ahLst/>
            <a:cxnLst/>
            <a:rect l="l" t="t" r="r" b="b"/>
            <a:pathLst>
              <a:path h="1143000">
                <a:moveTo>
                  <a:pt x="0" y="0"/>
                </a:moveTo>
                <a:lnTo>
                  <a:pt x="0" y="1143000"/>
                </a:lnTo>
              </a:path>
            </a:pathLst>
          </a:custGeom>
          <a:ln w="9525">
            <a:solidFill>
              <a:srgbClr val="497DBA"/>
            </a:solidFill>
          </a:ln>
        </p:spPr>
        <p:txBody>
          <a:bodyPr wrap="square" lIns="0" tIns="0" rIns="0" bIns="0" rtlCol="0"/>
          <a:lstStyle/>
          <a:p>
            <a:endParaRPr/>
          </a:p>
        </p:txBody>
      </p:sp>
      <p:sp>
        <p:nvSpPr>
          <p:cNvPr id="10" name="object 10"/>
          <p:cNvSpPr txBox="1"/>
          <p:nvPr/>
        </p:nvSpPr>
        <p:spPr>
          <a:xfrm>
            <a:off x="549351" y="1597914"/>
            <a:ext cx="115570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00000"/>
                </a:solidFill>
                <a:latin typeface="Calibri"/>
                <a:cs typeface="Calibri"/>
              </a:rPr>
              <a:t>Operational Challenges:</a:t>
            </a:r>
            <a:endParaRPr sz="1800">
              <a:latin typeface="Calibri"/>
              <a:cs typeface="Calibri"/>
            </a:endParaRPr>
          </a:p>
        </p:txBody>
      </p:sp>
      <p:sp>
        <p:nvSpPr>
          <p:cNvPr id="11" name="object 11"/>
          <p:cNvSpPr txBox="1"/>
          <p:nvPr/>
        </p:nvSpPr>
        <p:spPr>
          <a:xfrm>
            <a:off x="549351" y="2420569"/>
            <a:ext cx="1404620" cy="848994"/>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C00000"/>
                </a:solidFill>
                <a:latin typeface="Calibri"/>
                <a:cs typeface="Calibri"/>
              </a:rPr>
              <a:t>Hindering</a:t>
            </a:r>
            <a:r>
              <a:rPr sz="1800" spc="-65" dirty="0">
                <a:solidFill>
                  <a:srgbClr val="C00000"/>
                </a:solidFill>
                <a:latin typeface="Calibri"/>
                <a:cs typeface="Calibri"/>
              </a:rPr>
              <a:t> </a:t>
            </a:r>
            <a:r>
              <a:rPr sz="1800" spc="-35" dirty="0">
                <a:solidFill>
                  <a:srgbClr val="C00000"/>
                </a:solidFill>
                <a:latin typeface="Calibri"/>
                <a:cs typeface="Calibri"/>
              </a:rPr>
              <a:t>Your </a:t>
            </a:r>
            <a:r>
              <a:rPr sz="1800" dirty="0">
                <a:solidFill>
                  <a:srgbClr val="C00000"/>
                </a:solidFill>
                <a:latin typeface="Calibri"/>
                <a:cs typeface="Calibri"/>
              </a:rPr>
              <a:t>Growth</a:t>
            </a:r>
            <a:r>
              <a:rPr sz="1800" spc="-60" dirty="0">
                <a:solidFill>
                  <a:srgbClr val="C00000"/>
                </a:solidFill>
                <a:latin typeface="Calibri"/>
                <a:cs typeface="Calibri"/>
              </a:rPr>
              <a:t> </a:t>
            </a:r>
            <a:r>
              <a:rPr sz="1800" spc="-25" dirty="0">
                <a:solidFill>
                  <a:srgbClr val="C00000"/>
                </a:solidFill>
                <a:latin typeface="Calibri"/>
                <a:cs typeface="Calibri"/>
              </a:rPr>
              <a:t>and </a:t>
            </a:r>
            <a:r>
              <a:rPr sz="1800" spc="-10" dirty="0">
                <a:solidFill>
                  <a:srgbClr val="C00000"/>
                </a:solidFill>
                <a:latin typeface="Calibri"/>
                <a:cs typeface="Calibri"/>
              </a:rPr>
              <a:t>Scalability</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1175" y="829436"/>
            <a:ext cx="5792470"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8.</a:t>
            </a:r>
            <a:r>
              <a:rPr sz="1600" b="1" spc="-50" dirty="0">
                <a:solidFill>
                  <a:srgbClr val="3C7892"/>
                </a:solidFill>
                <a:latin typeface="Calibri"/>
                <a:cs typeface="Calibri"/>
              </a:rPr>
              <a:t> </a:t>
            </a:r>
            <a:r>
              <a:rPr sz="1600" b="1" spc="-10" dirty="0">
                <a:solidFill>
                  <a:srgbClr val="3C7892"/>
                </a:solidFill>
                <a:latin typeface="Calibri"/>
                <a:cs typeface="Calibri"/>
              </a:rPr>
              <a:t>Outdated</a:t>
            </a:r>
            <a:r>
              <a:rPr sz="1600" b="1" spc="-40" dirty="0">
                <a:solidFill>
                  <a:srgbClr val="3C7892"/>
                </a:solidFill>
                <a:latin typeface="Calibri"/>
                <a:cs typeface="Calibri"/>
              </a:rPr>
              <a:t> </a:t>
            </a:r>
            <a:r>
              <a:rPr sz="1600" b="1" dirty="0">
                <a:solidFill>
                  <a:srgbClr val="3C7892"/>
                </a:solidFill>
                <a:latin typeface="Calibri"/>
                <a:cs typeface="Calibri"/>
              </a:rPr>
              <a:t>Legacy</a:t>
            </a:r>
            <a:r>
              <a:rPr sz="1600" b="1" spc="-45" dirty="0">
                <a:solidFill>
                  <a:srgbClr val="3C7892"/>
                </a:solidFill>
                <a:latin typeface="Calibri"/>
                <a:cs typeface="Calibri"/>
              </a:rPr>
              <a:t> </a:t>
            </a:r>
            <a:r>
              <a:rPr sz="1600" b="1" spc="-10" dirty="0">
                <a:solidFill>
                  <a:srgbClr val="3C7892"/>
                </a:solidFill>
                <a:latin typeface="Calibri"/>
                <a:cs typeface="Calibri"/>
              </a:rPr>
              <a:t>Systems:</a:t>
            </a:r>
            <a:r>
              <a:rPr sz="1600" b="1" spc="-35" dirty="0">
                <a:solidFill>
                  <a:srgbClr val="3C7892"/>
                </a:solidFill>
                <a:latin typeface="Calibri"/>
                <a:cs typeface="Calibri"/>
              </a:rPr>
              <a:t> </a:t>
            </a:r>
            <a:r>
              <a:rPr sz="1600" dirty="0">
                <a:solidFill>
                  <a:srgbClr val="7E7E7E"/>
                </a:solidFill>
                <a:latin typeface="Calibri"/>
                <a:cs typeface="Calibri"/>
              </a:rPr>
              <a:t>Dependence</a:t>
            </a:r>
            <a:r>
              <a:rPr sz="1600" spc="-25" dirty="0">
                <a:solidFill>
                  <a:srgbClr val="7E7E7E"/>
                </a:solidFill>
                <a:latin typeface="Calibri"/>
                <a:cs typeface="Calibri"/>
              </a:rPr>
              <a:t> </a:t>
            </a:r>
            <a:r>
              <a:rPr sz="1600" dirty="0">
                <a:solidFill>
                  <a:srgbClr val="7E7E7E"/>
                </a:solidFill>
                <a:latin typeface="Calibri"/>
                <a:cs typeface="Calibri"/>
              </a:rPr>
              <a:t>on</a:t>
            </a:r>
            <a:r>
              <a:rPr sz="1600" spc="-45" dirty="0">
                <a:solidFill>
                  <a:srgbClr val="7E7E7E"/>
                </a:solidFill>
                <a:latin typeface="Calibri"/>
                <a:cs typeface="Calibri"/>
              </a:rPr>
              <a:t> </a:t>
            </a:r>
            <a:r>
              <a:rPr sz="1600" dirty="0">
                <a:solidFill>
                  <a:srgbClr val="7E7E7E"/>
                </a:solidFill>
                <a:latin typeface="Calibri"/>
                <a:cs typeface="Calibri"/>
              </a:rPr>
              <a:t>legacy</a:t>
            </a:r>
            <a:r>
              <a:rPr sz="1600" spc="-70" dirty="0">
                <a:solidFill>
                  <a:srgbClr val="7E7E7E"/>
                </a:solidFill>
                <a:latin typeface="Calibri"/>
                <a:cs typeface="Calibri"/>
              </a:rPr>
              <a:t> </a:t>
            </a:r>
            <a:r>
              <a:rPr sz="1600" dirty="0">
                <a:solidFill>
                  <a:srgbClr val="7E7E7E"/>
                </a:solidFill>
                <a:latin typeface="Calibri"/>
                <a:cs typeface="Calibri"/>
              </a:rPr>
              <a:t>technology</a:t>
            </a:r>
            <a:r>
              <a:rPr sz="1600" spc="-45" dirty="0">
                <a:solidFill>
                  <a:srgbClr val="7E7E7E"/>
                </a:solidFill>
                <a:latin typeface="Calibri"/>
                <a:cs typeface="Calibri"/>
              </a:rPr>
              <a:t> </a:t>
            </a:r>
            <a:r>
              <a:rPr sz="1600" spc="-10" dirty="0">
                <a:solidFill>
                  <a:srgbClr val="7E7E7E"/>
                </a:solidFill>
                <a:latin typeface="Calibri"/>
                <a:cs typeface="Calibri"/>
              </a:rPr>
              <a:t>limits </a:t>
            </a:r>
            <a:r>
              <a:rPr sz="1600" spc="-20" dirty="0">
                <a:solidFill>
                  <a:srgbClr val="7E7E7E"/>
                </a:solidFill>
                <a:latin typeface="Calibri"/>
                <a:cs typeface="Calibri"/>
              </a:rPr>
              <a:t>scalability,</a:t>
            </a:r>
            <a:r>
              <a:rPr sz="1600" spc="-35" dirty="0">
                <a:solidFill>
                  <a:srgbClr val="7E7E7E"/>
                </a:solidFill>
                <a:latin typeface="Calibri"/>
                <a:cs typeface="Calibri"/>
              </a:rPr>
              <a:t> </a:t>
            </a:r>
            <a:r>
              <a:rPr sz="1600" spc="-20" dirty="0">
                <a:solidFill>
                  <a:srgbClr val="7E7E7E"/>
                </a:solidFill>
                <a:latin typeface="Calibri"/>
                <a:cs typeface="Calibri"/>
              </a:rPr>
              <a:t>efficiency,</a:t>
            </a:r>
            <a:r>
              <a:rPr sz="1600" spc="-10" dirty="0">
                <a:solidFill>
                  <a:srgbClr val="7E7E7E"/>
                </a:solidFill>
                <a:latin typeface="Calibri"/>
                <a:cs typeface="Calibri"/>
              </a:rPr>
              <a:t> </a:t>
            </a:r>
            <a:r>
              <a:rPr sz="1600" dirty="0">
                <a:solidFill>
                  <a:srgbClr val="7E7E7E"/>
                </a:solidFill>
                <a:latin typeface="Calibri"/>
                <a:cs typeface="Calibri"/>
              </a:rPr>
              <a:t>and</a:t>
            </a:r>
            <a:r>
              <a:rPr sz="1600" spc="10" dirty="0">
                <a:solidFill>
                  <a:srgbClr val="7E7E7E"/>
                </a:solidFill>
                <a:latin typeface="Calibri"/>
                <a:cs typeface="Calibri"/>
              </a:rPr>
              <a:t> </a:t>
            </a:r>
            <a:r>
              <a:rPr sz="1600" spc="-10" dirty="0">
                <a:solidFill>
                  <a:srgbClr val="7E7E7E"/>
                </a:solidFill>
                <a:latin typeface="Calibri"/>
                <a:cs typeface="Calibri"/>
              </a:rPr>
              <a:t>compatibility</a:t>
            </a:r>
            <a:r>
              <a:rPr sz="1600" spc="-20" dirty="0">
                <a:solidFill>
                  <a:srgbClr val="7E7E7E"/>
                </a:solidFill>
                <a:latin typeface="Calibri"/>
                <a:cs typeface="Calibri"/>
              </a:rPr>
              <a:t> </a:t>
            </a:r>
            <a:r>
              <a:rPr sz="1600" dirty="0">
                <a:solidFill>
                  <a:srgbClr val="7E7E7E"/>
                </a:solidFill>
                <a:latin typeface="Calibri"/>
                <a:cs typeface="Calibri"/>
              </a:rPr>
              <a:t>with</a:t>
            </a:r>
            <a:r>
              <a:rPr sz="1600" spc="5" dirty="0">
                <a:solidFill>
                  <a:srgbClr val="7E7E7E"/>
                </a:solidFill>
                <a:latin typeface="Calibri"/>
                <a:cs typeface="Calibri"/>
              </a:rPr>
              <a:t> </a:t>
            </a:r>
            <a:r>
              <a:rPr sz="1600" dirty="0">
                <a:solidFill>
                  <a:srgbClr val="7E7E7E"/>
                </a:solidFill>
                <a:latin typeface="Calibri"/>
                <a:cs typeface="Calibri"/>
              </a:rPr>
              <a:t>modern</a:t>
            </a:r>
            <a:r>
              <a:rPr sz="1600" spc="35" dirty="0">
                <a:solidFill>
                  <a:srgbClr val="7E7E7E"/>
                </a:solidFill>
                <a:latin typeface="Calibri"/>
                <a:cs typeface="Calibri"/>
              </a:rPr>
              <a:t> </a:t>
            </a:r>
            <a:r>
              <a:rPr sz="1600" spc="-10" dirty="0">
                <a:solidFill>
                  <a:srgbClr val="7E7E7E"/>
                </a:solidFill>
                <a:latin typeface="Calibri"/>
                <a:cs typeface="Calibri"/>
              </a:rPr>
              <a:t>tools.</a:t>
            </a:r>
            <a:endParaRPr sz="1600">
              <a:latin typeface="Calibri"/>
              <a:cs typeface="Calibri"/>
            </a:endParaRPr>
          </a:p>
        </p:txBody>
      </p:sp>
      <p:sp>
        <p:nvSpPr>
          <p:cNvPr id="3" name="object 3"/>
          <p:cNvSpPr txBox="1"/>
          <p:nvPr/>
        </p:nvSpPr>
        <p:spPr>
          <a:xfrm>
            <a:off x="3051175" y="1560652"/>
            <a:ext cx="5412105" cy="51371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C7892"/>
                </a:solidFill>
                <a:latin typeface="Calibri"/>
                <a:cs typeface="Calibri"/>
              </a:rPr>
              <a:t>9.</a:t>
            </a:r>
            <a:r>
              <a:rPr sz="1600" b="1" spc="-30" dirty="0">
                <a:solidFill>
                  <a:srgbClr val="3C7892"/>
                </a:solidFill>
                <a:latin typeface="Calibri"/>
                <a:cs typeface="Calibri"/>
              </a:rPr>
              <a:t> </a:t>
            </a:r>
            <a:r>
              <a:rPr sz="1600" b="1" dirty="0">
                <a:solidFill>
                  <a:srgbClr val="3C7892"/>
                </a:solidFill>
                <a:latin typeface="Calibri"/>
                <a:cs typeface="Calibri"/>
              </a:rPr>
              <a:t>Scalability</a:t>
            </a:r>
            <a:r>
              <a:rPr sz="1600" b="1" spc="-35" dirty="0">
                <a:solidFill>
                  <a:srgbClr val="3C7892"/>
                </a:solidFill>
                <a:latin typeface="Calibri"/>
                <a:cs typeface="Calibri"/>
              </a:rPr>
              <a:t> </a:t>
            </a:r>
            <a:r>
              <a:rPr sz="1600" b="1" dirty="0">
                <a:solidFill>
                  <a:srgbClr val="3C7892"/>
                </a:solidFill>
                <a:latin typeface="Calibri"/>
                <a:cs typeface="Calibri"/>
              </a:rPr>
              <a:t>Issues:</a:t>
            </a:r>
            <a:r>
              <a:rPr sz="1600" b="1" spc="-20" dirty="0">
                <a:solidFill>
                  <a:srgbClr val="3C7892"/>
                </a:solidFill>
                <a:latin typeface="Calibri"/>
                <a:cs typeface="Calibri"/>
              </a:rPr>
              <a:t> </a:t>
            </a:r>
            <a:r>
              <a:rPr sz="1600" dirty="0">
                <a:solidFill>
                  <a:srgbClr val="7E7E7E"/>
                </a:solidFill>
                <a:latin typeface="Calibri"/>
                <a:cs typeface="Calibri"/>
              </a:rPr>
              <a:t>Difficulty</a:t>
            </a:r>
            <a:r>
              <a:rPr sz="1600" spc="-50" dirty="0">
                <a:solidFill>
                  <a:srgbClr val="7E7E7E"/>
                </a:solidFill>
                <a:latin typeface="Calibri"/>
                <a:cs typeface="Calibri"/>
              </a:rPr>
              <a:t> </a:t>
            </a:r>
            <a:r>
              <a:rPr sz="1600" dirty="0">
                <a:solidFill>
                  <a:srgbClr val="7E7E7E"/>
                </a:solidFill>
                <a:latin typeface="Calibri"/>
                <a:cs typeface="Calibri"/>
              </a:rPr>
              <a:t>in</a:t>
            </a:r>
            <a:r>
              <a:rPr sz="1600" spc="-40" dirty="0">
                <a:solidFill>
                  <a:srgbClr val="7E7E7E"/>
                </a:solidFill>
                <a:latin typeface="Calibri"/>
                <a:cs typeface="Calibri"/>
              </a:rPr>
              <a:t> </a:t>
            </a:r>
            <a:r>
              <a:rPr sz="1600" dirty="0">
                <a:solidFill>
                  <a:srgbClr val="7E7E7E"/>
                </a:solidFill>
                <a:latin typeface="Calibri"/>
                <a:cs typeface="Calibri"/>
              </a:rPr>
              <a:t>scaling</a:t>
            </a:r>
            <a:r>
              <a:rPr sz="1600" spc="-60" dirty="0">
                <a:solidFill>
                  <a:srgbClr val="7E7E7E"/>
                </a:solidFill>
                <a:latin typeface="Calibri"/>
                <a:cs typeface="Calibri"/>
              </a:rPr>
              <a:t> </a:t>
            </a:r>
            <a:r>
              <a:rPr sz="1600" spc="-10" dirty="0">
                <a:solidFill>
                  <a:srgbClr val="7E7E7E"/>
                </a:solidFill>
                <a:latin typeface="Calibri"/>
                <a:cs typeface="Calibri"/>
              </a:rPr>
              <a:t>systems</a:t>
            </a:r>
            <a:r>
              <a:rPr sz="1600" spc="-30" dirty="0">
                <a:solidFill>
                  <a:srgbClr val="7E7E7E"/>
                </a:solidFill>
                <a:latin typeface="Calibri"/>
                <a:cs typeface="Calibri"/>
              </a:rPr>
              <a:t> </a:t>
            </a:r>
            <a:r>
              <a:rPr sz="1600" dirty="0">
                <a:solidFill>
                  <a:srgbClr val="7E7E7E"/>
                </a:solidFill>
                <a:latin typeface="Calibri"/>
                <a:cs typeface="Calibri"/>
              </a:rPr>
              <a:t>to</a:t>
            </a:r>
            <a:r>
              <a:rPr sz="1600" spc="-20" dirty="0">
                <a:solidFill>
                  <a:srgbClr val="7E7E7E"/>
                </a:solidFill>
                <a:latin typeface="Calibri"/>
                <a:cs typeface="Calibri"/>
              </a:rPr>
              <a:t> </a:t>
            </a:r>
            <a:r>
              <a:rPr sz="1600" spc="-10" dirty="0">
                <a:solidFill>
                  <a:srgbClr val="7E7E7E"/>
                </a:solidFill>
                <a:latin typeface="Calibri"/>
                <a:cs typeface="Calibri"/>
              </a:rPr>
              <a:t>accommodate</a:t>
            </a:r>
            <a:endParaRPr sz="1600">
              <a:latin typeface="Calibri"/>
              <a:cs typeface="Calibri"/>
            </a:endParaRPr>
          </a:p>
          <a:p>
            <a:pPr marL="12700">
              <a:lnSpc>
                <a:spcPct val="100000"/>
              </a:lnSpc>
              <a:spcBef>
                <a:spcPts val="5"/>
              </a:spcBef>
            </a:pPr>
            <a:r>
              <a:rPr sz="1600" dirty="0">
                <a:solidFill>
                  <a:srgbClr val="7E7E7E"/>
                </a:solidFill>
                <a:latin typeface="Calibri"/>
                <a:cs typeface="Calibri"/>
              </a:rPr>
              <a:t>growth</a:t>
            </a:r>
            <a:r>
              <a:rPr sz="1600" spc="-25"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dirty="0">
                <a:solidFill>
                  <a:srgbClr val="7E7E7E"/>
                </a:solidFill>
                <a:latin typeface="Calibri"/>
                <a:cs typeface="Calibri"/>
              </a:rPr>
              <a:t>evolving</a:t>
            </a:r>
            <a:r>
              <a:rPr sz="1600" spc="-45" dirty="0">
                <a:solidFill>
                  <a:srgbClr val="7E7E7E"/>
                </a:solidFill>
                <a:latin typeface="Calibri"/>
                <a:cs typeface="Calibri"/>
              </a:rPr>
              <a:t> </a:t>
            </a:r>
            <a:r>
              <a:rPr sz="1600" dirty="0">
                <a:solidFill>
                  <a:srgbClr val="7E7E7E"/>
                </a:solidFill>
                <a:latin typeface="Calibri"/>
                <a:cs typeface="Calibri"/>
              </a:rPr>
              <a:t>business</a:t>
            </a:r>
            <a:r>
              <a:rPr sz="1600" spc="-45" dirty="0">
                <a:solidFill>
                  <a:srgbClr val="7E7E7E"/>
                </a:solidFill>
                <a:latin typeface="Calibri"/>
                <a:cs typeface="Calibri"/>
              </a:rPr>
              <a:t> </a:t>
            </a:r>
            <a:r>
              <a:rPr sz="1600" dirty="0">
                <a:solidFill>
                  <a:srgbClr val="7E7E7E"/>
                </a:solidFill>
                <a:latin typeface="Calibri"/>
                <a:cs typeface="Calibri"/>
              </a:rPr>
              <a:t>needs</a:t>
            </a:r>
            <a:r>
              <a:rPr sz="1600" spc="-40" dirty="0">
                <a:solidFill>
                  <a:srgbClr val="7E7E7E"/>
                </a:solidFill>
                <a:latin typeface="Calibri"/>
                <a:cs typeface="Calibri"/>
              </a:rPr>
              <a:t> </a:t>
            </a:r>
            <a:r>
              <a:rPr sz="1600" dirty="0">
                <a:solidFill>
                  <a:srgbClr val="7E7E7E"/>
                </a:solidFill>
                <a:latin typeface="Calibri"/>
                <a:cs typeface="Calibri"/>
              </a:rPr>
              <a:t>can</a:t>
            </a:r>
            <a:r>
              <a:rPr sz="1600" spc="-45" dirty="0">
                <a:solidFill>
                  <a:srgbClr val="7E7E7E"/>
                </a:solidFill>
                <a:latin typeface="Calibri"/>
                <a:cs typeface="Calibri"/>
              </a:rPr>
              <a:t> </a:t>
            </a:r>
            <a:r>
              <a:rPr sz="1600" dirty="0">
                <a:solidFill>
                  <a:srgbClr val="7E7E7E"/>
                </a:solidFill>
                <a:latin typeface="Calibri"/>
                <a:cs typeface="Calibri"/>
              </a:rPr>
              <a:t>impede</a:t>
            </a:r>
            <a:r>
              <a:rPr sz="1600" spc="-45" dirty="0">
                <a:solidFill>
                  <a:srgbClr val="7E7E7E"/>
                </a:solidFill>
                <a:latin typeface="Calibri"/>
                <a:cs typeface="Calibri"/>
              </a:rPr>
              <a:t> </a:t>
            </a:r>
            <a:r>
              <a:rPr sz="1600" spc="-10" dirty="0">
                <a:solidFill>
                  <a:srgbClr val="7E7E7E"/>
                </a:solidFill>
                <a:latin typeface="Calibri"/>
                <a:cs typeface="Calibri"/>
              </a:rPr>
              <a:t>expansion.“</a:t>
            </a:r>
            <a:endParaRPr sz="1600">
              <a:latin typeface="Calibri"/>
              <a:cs typeface="Calibri"/>
            </a:endParaRPr>
          </a:p>
        </p:txBody>
      </p:sp>
      <p:sp>
        <p:nvSpPr>
          <p:cNvPr id="4" name="object 4"/>
          <p:cNvSpPr txBox="1"/>
          <p:nvPr/>
        </p:nvSpPr>
        <p:spPr>
          <a:xfrm>
            <a:off x="3051175" y="2292857"/>
            <a:ext cx="5297805" cy="75692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10.</a:t>
            </a:r>
            <a:r>
              <a:rPr sz="1600" b="1" spc="-20" dirty="0">
                <a:solidFill>
                  <a:srgbClr val="3C7892"/>
                </a:solidFill>
                <a:latin typeface="Calibri"/>
                <a:cs typeface="Calibri"/>
              </a:rPr>
              <a:t> </a:t>
            </a:r>
            <a:r>
              <a:rPr sz="1600" b="1" dirty="0">
                <a:solidFill>
                  <a:srgbClr val="3C7892"/>
                </a:solidFill>
                <a:latin typeface="Calibri"/>
                <a:cs typeface="Calibri"/>
              </a:rPr>
              <a:t>Lack</a:t>
            </a:r>
            <a:r>
              <a:rPr sz="1600" b="1" spc="-35" dirty="0">
                <a:solidFill>
                  <a:srgbClr val="3C7892"/>
                </a:solidFill>
                <a:latin typeface="Calibri"/>
                <a:cs typeface="Calibri"/>
              </a:rPr>
              <a:t> </a:t>
            </a:r>
            <a:r>
              <a:rPr sz="1600" b="1" dirty="0">
                <a:solidFill>
                  <a:srgbClr val="3C7892"/>
                </a:solidFill>
                <a:latin typeface="Calibri"/>
                <a:cs typeface="Calibri"/>
              </a:rPr>
              <a:t>of</a:t>
            </a:r>
            <a:r>
              <a:rPr sz="1600" b="1" spc="-30" dirty="0">
                <a:solidFill>
                  <a:srgbClr val="3C7892"/>
                </a:solidFill>
                <a:latin typeface="Calibri"/>
                <a:cs typeface="Calibri"/>
              </a:rPr>
              <a:t> </a:t>
            </a:r>
            <a:r>
              <a:rPr sz="1600" b="1" spc="-10" dirty="0">
                <a:solidFill>
                  <a:srgbClr val="3C7892"/>
                </a:solidFill>
                <a:latin typeface="Calibri"/>
                <a:cs typeface="Calibri"/>
              </a:rPr>
              <a:t>Management</a:t>
            </a:r>
            <a:r>
              <a:rPr sz="1600" b="1" spc="-25" dirty="0">
                <a:solidFill>
                  <a:srgbClr val="3C7892"/>
                </a:solidFill>
                <a:latin typeface="Calibri"/>
                <a:cs typeface="Calibri"/>
              </a:rPr>
              <a:t> </a:t>
            </a:r>
            <a:r>
              <a:rPr sz="1600" b="1" dirty="0">
                <a:solidFill>
                  <a:srgbClr val="3C7892"/>
                </a:solidFill>
                <a:latin typeface="Calibri"/>
                <a:cs typeface="Calibri"/>
              </a:rPr>
              <a:t>Visibility:</a:t>
            </a:r>
            <a:r>
              <a:rPr sz="1600" b="1" spc="-45" dirty="0">
                <a:solidFill>
                  <a:srgbClr val="3C7892"/>
                </a:solidFill>
                <a:latin typeface="Calibri"/>
                <a:cs typeface="Calibri"/>
              </a:rPr>
              <a:t> </a:t>
            </a:r>
            <a:r>
              <a:rPr sz="1600" dirty="0">
                <a:solidFill>
                  <a:srgbClr val="7E7E7E"/>
                </a:solidFill>
                <a:latin typeface="Calibri"/>
                <a:cs typeface="Calibri"/>
              </a:rPr>
              <a:t>Absence</a:t>
            </a:r>
            <a:r>
              <a:rPr sz="1600" spc="-20" dirty="0">
                <a:solidFill>
                  <a:srgbClr val="7E7E7E"/>
                </a:solidFill>
                <a:latin typeface="Calibri"/>
                <a:cs typeface="Calibri"/>
              </a:rPr>
              <a:t> </a:t>
            </a:r>
            <a:r>
              <a:rPr sz="1600" dirty="0">
                <a:solidFill>
                  <a:srgbClr val="7E7E7E"/>
                </a:solidFill>
                <a:latin typeface="Calibri"/>
                <a:cs typeface="Calibri"/>
              </a:rPr>
              <a:t>of</a:t>
            </a:r>
            <a:r>
              <a:rPr sz="1600" spc="-35" dirty="0">
                <a:solidFill>
                  <a:srgbClr val="7E7E7E"/>
                </a:solidFill>
                <a:latin typeface="Calibri"/>
                <a:cs typeface="Calibri"/>
              </a:rPr>
              <a:t> </a:t>
            </a:r>
            <a:r>
              <a:rPr sz="1600" spc="-10" dirty="0">
                <a:solidFill>
                  <a:srgbClr val="7E7E7E"/>
                </a:solidFill>
                <a:latin typeface="Calibri"/>
                <a:cs typeface="Calibri"/>
              </a:rPr>
              <a:t>comprehensive </a:t>
            </a:r>
            <a:r>
              <a:rPr sz="1600" dirty="0">
                <a:solidFill>
                  <a:srgbClr val="7E7E7E"/>
                </a:solidFill>
                <a:latin typeface="Calibri"/>
                <a:cs typeface="Calibri"/>
              </a:rPr>
              <a:t>dashboards</a:t>
            </a:r>
            <a:r>
              <a:rPr sz="1600" spc="-20" dirty="0">
                <a:solidFill>
                  <a:srgbClr val="7E7E7E"/>
                </a:solidFill>
                <a:latin typeface="Calibri"/>
                <a:cs typeface="Calibri"/>
              </a:rPr>
              <a:t> </a:t>
            </a:r>
            <a:r>
              <a:rPr sz="1600" dirty="0">
                <a:solidFill>
                  <a:srgbClr val="7E7E7E"/>
                </a:solidFill>
                <a:latin typeface="Calibri"/>
                <a:cs typeface="Calibri"/>
              </a:rPr>
              <a:t>and</a:t>
            </a:r>
            <a:r>
              <a:rPr sz="1600" spc="-15" dirty="0">
                <a:solidFill>
                  <a:srgbClr val="7E7E7E"/>
                </a:solidFill>
                <a:latin typeface="Calibri"/>
                <a:cs typeface="Calibri"/>
              </a:rPr>
              <a:t> </a:t>
            </a:r>
            <a:r>
              <a:rPr sz="1600" spc="-10" dirty="0">
                <a:solidFill>
                  <a:srgbClr val="7E7E7E"/>
                </a:solidFill>
                <a:latin typeface="Calibri"/>
                <a:cs typeface="Calibri"/>
              </a:rPr>
              <a:t>Business Intelligence</a:t>
            </a:r>
            <a:r>
              <a:rPr sz="1600" spc="-40" dirty="0">
                <a:solidFill>
                  <a:srgbClr val="7E7E7E"/>
                </a:solidFill>
                <a:latin typeface="Calibri"/>
                <a:cs typeface="Calibri"/>
              </a:rPr>
              <a:t> </a:t>
            </a:r>
            <a:r>
              <a:rPr sz="1600" dirty="0">
                <a:solidFill>
                  <a:srgbClr val="7E7E7E"/>
                </a:solidFill>
                <a:latin typeface="Calibri"/>
                <a:cs typeface="Calibri"/>
              </a:rPr>
              <a:t>tools</a:t>
            </a:r>
            <a:r>
              <a:rPr sz="1600" spc="-5" dirty="0">
                <a:solidFill>
                  <a:srgbClr val="7E7E7E"/>
                </a:solidFill>
                <a:latin typeface="Calibri"/>
                <a:cs typeface="Calibri"/>
              </a:rPr>
              <a:t> </a:t>
            </a:r>
            <a:r>
              <a:rPr sz="1600" dirty="0">
                <a:solidFill>
                  <a:srgbClr val="7E7E7E"/>
                </a:solidFill>
                <a:latin typeface="Calibri"/>
                <a:cs typeface="Calibri"/>
              </a:rPr>
              <a:t>limits</a:t>
            </a:r>
            <a:r>
              <a:rPr sz="1600" spc="-40" dirty="0">
                <a:solidFill>
                  <a:srgbClr val="7E7E7E"/>
                </a:solidFill>
                <a:latin typeface="Calibri"/>
                <a:cs typeface="Calibri"/>
              </a:rPr>
              <a:t> </a:t>
            </a:r>
            <a:r>
              <a:rPr sz="1600" spc="-10" dirty="0">
                <a:solidFill>
                  <a:srgbClr val="7E7E7E"/>
                </a:solidFill>
                <a:latin typeface="Calibri"/>
                <a:cs typeface="Calibri"/>
              </a:rPr>
              <a:t>management's </a:t>
            </a:r>
            <a:r>
              <a:rPr sz="1600" dirty="0">
                <a:solidFill>
                  <a:srgbClr val="7E7E7E"/>
                </a:solidFill>
                <a:latin typeface="Calibri"/>
                <a:cs typeface="Calibri"/>
              </a:rPr>
              <a:t>visibility</a:t>
            </a:r>
            <a:r>
              <a:rPr sz="1600" spc="-70" dirty="0">
                <a:solidFill>
                  <a:srgbClr val="7E7E7E"/>
                </a:solidFill>
                <a:latin typeface="Calibri"/>
                <a:cs typeface="Calibri"/>
              </a:rPr>
              <a:t> </a:t>
            </a:r>
            <a:r>
              <a:rPr sz="1600" dirty="0">
                <a:solidFill>
                  <a:srgbClr val="7E7E7E"/>
                </a:solidFill>
                <a:latin typeface="Calibri"/>
                <a:cs typeface="Calibri"/>
              </a:rPr>
              <a:t>into</a:t>
            </a:r>
            <a:r>
              <a:rPr sz="1600" spc="-60" dirty="0">
                <a:solidFill>
                  <a:srgbClr val="7E7E7E"/>
                </a:solidFill>
                <a:latin typeface="Calibri"/>
                <a:cs typeface="Calibri"/>
              </a:rPr>
              <a:t> </a:t>
            </a:r>
            <a:r>
              <a:rPr sz="1600" dirty="0">
                <a:solidFill>
                  <a:srgbClr val="7E7E7E"/>
                </a:solidFill>
                <a:latin typeface="Calibri"/>
                <a:cs typeface="Calibri"/>
              </a:rPr>
              <a:t>key</a:t>
            </a:r>
            <a:r>
              <a:rPr sz="1600" spc="-30" dirty="0">
                <a:solidFill>
                  <a:srgbClr val="7E7E7E"/>
                </a:solidFill>
                <a:latin typeface="Calibri"/>
                <a:cs typeface="Calibri"/>
              </a:rPr>
              <a:t> </a:t>
            </a:r>
            <a:r>
              <a:rPr sz="1600" dirty="0">
                <a:solidFill>
                  <a:srgbClr val="7E7E7E"/>
                </a:solidFill>
                <a:latin typeface="Calibri"/>
                <a:cs typeface="Calibri"/>
              </a:rPr>
              <a:t>business</a:t>
            </a:r>
            <a:r>
              <a:rPr sz="1600" spc="-55" dirty="0">
                <a:solidFill>
                  <a:srgbClr val="7E7E7E"/>
                </a:solidFill>
                <a:latin typeface="Calibri"/>
                <a:cs typeface="Calibri"/>
              </a:rPr>
              <a:t> </a:t>
            </a:r>
            <a:r>
              <a:rPr sz="1600" spc="-10" dirty="0">
                <a:solidFill>
                  <a:srgbClr val="7E7E7E"/>
                </a:solidFill>
                <a:latin typeface="Calibri"/>
                <a:cs typeface="Calibri"/>
              </a:rPr>
              <a:t>metrics.</a:t>
            </a:r>
            <a:endParaRPr sz="1600">
              <a:latin typeface="Calibri"/>
              <a:cs typeface="Calibri"/>
            </a:endParaRPr>
          </a:p>
        </p:txBody>
      </p:sp>
      <p:sp>
        <p:nvSpPr>
          <p:cNvPr id="5" name="object 5"/>
          <p:cNvSpPr txBox="1"/>
          <p:nvPr/>
        </p:nvSpPr>
        <p:spPr>
          <a:xfrm>
            <a:off x="3051175" y="3268472"/>
            <a:ext cx="5908040" cy="75692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C7892"/>
                </a:solidFill>
                <a:latin typeface="Calibri"/>
                <a:cs typeface="Calibri"/>
              </a:rPr>
              <a:t>11.</a:t>
            </a:r>
            <a:r>
              <a:rPr sz="1600" b="1" spc="-15" dirty="0">
                <a:solidFill>
                  <a:srgbClr val="3C7892"/>
                </a:solidFill>
                <a:latin typeface="Calibri"/>
                <a:cs typeface="Calibri"/>
              </a:rPr>
              <a:t> </a:t>
            </a:r>
            <a:r>
              <a:rPr sz="1600" b="1" dirty="0">
                <a:solidFill>
                  <a:srgbClr val="3C7892"/>
                </a:solidFill>
                <a:latin typeface="Calibri"/>
                <a:cs typeface="Calibri"/>
              </a:rPr>
              <a:t>Growth</a:t>
            </a:r>
            <a:r>
              <a:rPr sz="1600" b="1" spc="-5" dirty="0">
                <a:solidFill>
                  <a:srgbClr val="3C7892"/>
                </a:solidFill>
                <a:latin typeface="Calibri"/>
                <a:cs typeface="Calibri"/>
              </a:rPr>
              <a:t> </a:t>
            </a:r>
            <a:r>
              <a:rPr sz="1600" b="1" spc="-10" dirty="0">
                <a:solidFill>
                  <a:srgbClr val="3C7892"/>
                </a:solidFill>
                <a:latin typeface="Calibri"/>
                <a:cs typeface="Calibri"/>
              </a:rPr>
              <a:t>Impediments:</a:t>
            </a:r>
            <a:r>
              <a:rPr sz="1600" b="1" spc="-20" dirty="0">
                <a:solidFill>
                  <a:srgbClr val="3C7892"/>
                </a:solidFill>
                <a:latin typeface="Calibri"/>
                <a:cs typeface="Calibri"/>
              </a:rPr>
              <a:t> </a:t>
            </a:r>
            <a:r>
              <a:rPr sz="1600" dirty="0">
                <a:solidFill>
                  <a:srgbClr val="7E7E7E"/>
                </a:solidFill>
                <a:latin typeface="Calibri"/>
                <a:cs typeface="Calibri"/>
              </a:rPr>
              <a:t>Difficulty</a:t>
            </a:r>
            <a:r>
              <a:rPr sz="1600" spc="-55" dirty="0">
                <a:solidFill>
                  <a:srgbClr val="7E7E7E"/>
                </a:solidFill>
                <a:latin typeface="Calibri"/>
                <a:cs typeface="Calibri"/>
              </a:rPr>
              <a:t> </a:t>
            </a:r>
            <a:r>
              <a:rPr sz="1600" dirty="0">
                <a:solidFill>
                  <a:srgbClr val="7E7E7E"/>
                </a:solidFill>
                <a:latin typeface="Calibri"/>
                <a:cs typeface="Calibri"/>
              </a:rPr>
              <a:t>in</a:t>
            </a:r>
            <a:r>
              <a:rPr sz="1600" spc="-45" dirty="0">
                <a:solidFill>
                  <a:srgbClr val="7E7E7E"/>
                </a:solidFill>
                <a:latin typeface="Calibri"/>
                <a:cs typeface="Calibri"/>
              </a:rPr>
              <a:t> </a:t>
            </a:r>
            <a:r>
              <a:rPr sz="1600" dirty="0">
                <a:solidFill>
                  <a:srgbClr val="7E7E7E"/>
                </a:solidFill>
                <a:latin typeface="Calibri"/>
                <a:cs typeface="Calibri"/>
              </a:rPr>
              <a:t>scaling</a:t>
            </a:r>
            <a:r>
              <a:rPr sz="1600" spc="-45" dirty="0">
                <a:solidFill>
                  <a:srgbClr val="7E7E7E"/>
                </a:solidFill>
                <a:latin typeface="Calibri"/>
                <a:cs typeface="Calibri"/>
              </a:rPr>
              <a:t> </a:t>
            </a:r>
            <a:r>
              <a:rPr sz="1600" spc="-10" dirty="0">
                <a:solidFill>
                  <a:srgbClr val="7E7E7E"/>
                </a:solidFill>
                <a:latin typeface="Calibri"/>
                <a:cs typeface="Calibri"/>
              </a:rPr>
              <a:t>systems</a:t>
            </a:r>
            <a:r>
              <a:rPr sz="1600" spc="-30" dirty="0">
                <a:solidFill>
                  <a:srgbClr val="7E7E7E"/>
                </a:solidFill>
                <a:latin typeface="Calibri"/>
                <a:cs typeface="Calibri"/>
              </a:rPr>
              <a:t> </a:t>
            </a:r>
            <a:r>
              <a:rPr sz="1600" dirty="0">
                <a:solidFill>
                  <a:srgbClr val="7E7E7E"/>
                </a:solidFill>
                <a:latin typeface="Calibri"/>
                <a:cs typeface="Calibri"/>
              </a:rPr>
              <a:t>to</a:t>
            </a:r>
            <a:r>
              <a:rPr sz="1600" spc="-35" dirty="0">
                <a:solidFill>
                  <a:srgbClr val="7E7E7E"/>
                </a:solidFill>
                <a:latin typeface="Calibri"/>
                <a:cs typeface="Calibri"/>
              </a:rPr>
              <a:t> </a:t>
            </a:r>
            <a:r>
              <a:rPr sz="1600" spc="-10" dirty="0">
                <a:solidFill>
                  <a:srgbClr val="7E7E7E"/>
                </a:solidFill>
                <a:latin typeface="Calibri"/>
                <a:cs typeface="Calibri"/>
              </a:rPr>
              <a:t>accommodate </a:t>
            </a:r>
            <a:r>
              <a:rPr sz="1600" dirty="0">
                <a:solidFill>
                  <a:srgbClr val="7E7E7E"/>
                </a:solidFill>
                <a:latin typeface="Calibri"/>
                <a:cs typeface="Calibri"/>
              </a:rPr>
              <a:t>business</a:t>
            </a:r>
            <a:r>
              <a:rPr sz="1600" spc="-55" dirty="0">
                <a:solidFill>
                  <a:srgbClr val="7E7E7E"/>
                </a:solidFill>
                <a:latin typeface="Calibri"/>
                <a:cs typeface="Calibri"/>
              </a:rPr>
              <a:t> </a:t>
            </a:r>
            <a:r>
              <a:rPr sz="1600" dirty="0">
                <a:solidFill>
                  <a:srgbClr val="7E7E7E"/>
                </a:solidFill>
                <a:latin typeface="Calibri"/>
                <a:cs typeface="Calibri"/>
              </a:rPr>
              <a:t>growth</a:t>
            </a:r>
            <a:r>
              <a:rPr sz="1600" spc="-30" dirty="0">
                <a:solidFill>
                  <a:srgbClr val="7E7E7E"/>
                </a:solidFill>
                <a:latin typeface="Calibri"/>
                <a:cs typeface="Calibri"/>
              </a:rPr>
              <a:t> </a:t>
            </a:r>
            <a:r>
              <a:rPr sz="1600" dirty="0">
                <a:solidFill>
                  <a:srgbClr val="7E7E7E"/>
                </a:solidFill>
                <a:latin typeface="Calibri"/>
                <a:cs typeface="Calibri"/>
              </a:rPr>
              <a:t>and</a:t>
            </a:r>
            <a:r>
              <a:rPr sz="1600" spc="-55" dirty="0">
                <a:solidFill>
                  <a:srgbClr val="7E7E7E"/>
                </a:solidFill>
                <a:latin typeface="Calibri"/>
                <a:cs typeface="Calibri"/>
              </a:rPr>
              <a:t> </a:t>
            </a:r>
            <a:r>
              <a:rPr sz="1600" dirty="0">
                <a:solidFill>
                  <a:srgbClr val="7E7E7E"/>
                </a:solidFill>
                <a:latin typeface="Calibri"/>
                <a:cs typeface="Calibri"/>
              </a:rPr>
              <a:t>evolving</a:t>
            </a:r>
            <a:r>
              <a:rPr sz="1600" spc="-30" dirty="0">
                <a:solidFill>
                  <a:srgbClr val="7E7E7E"/>
                </a:solidFill>
                <a:latin typeface="Calibri"/>
                <a:cs typeface="Calibri"/>
              </a:rPr>
              <a:t> </a:t>
            </a:r>
            <a:r>
              <a:rPr sz="1600" dirty="0">
                <a:solidFill>
                  <a:srgbClr val="7E7E7E"/>
                </a:solidFill>
                <a:latin typeface="Calibri"/>
                <a:cs typeface="Calibri"/>
              </a:rPr>
              <a:t>needs</a:t>
            </a:r>
            <a:r>
              <a:rPr sz="1600" spc="-40" dirty="0">
                <a:solidFill>
                  <a:srgbClr val="7E7E7E"/>
                </a:solidFill>
                <a:latin typeface="Calibri"/>
                <a:cs typeface="Calibri"/>
              </a:rPr>
              <a:t> </a:t>
            </a:r>
            <a:r>
              <a:rPr sz="1600" dirty="0">
                <a:solidFill>
                  <a:srgbClr val="7E7E7E"/>
                </a:solidFill>
                <a:latin typeface="Calibri"/>
                <a:cs typeface="Calibri"/>
              </a:rPr>
              <a:t>can</a:t>
            </a:r>
            <a:r>
              <a:rPr sz="1600" spc="-50" dirty="0">
                <a:solidFill>
                  <a:srgbClr val="7E7E7E"/>
                </a:solidFill>
                <a:latin typeface="Calibri"/>
                <a:cs typeface="Calibri"/>
              </a:rPr>
              <a:t> </a:t>
            </a:r>
            <a:r>
              <a:rPr sz="1600" dirty="0">
                <a:solidFill>
                  <a:srgbClr val="7E7E7E"/>
                </a:solidFill>
                <a:latin typeface="Calibri"/>
                <a:cs typeface="Calibri"/>
              </a:rPr>
              <a:t>hinder</a:t>
            </a:r>
            <a:r>
              <a:rPr sz="1600" spc="-55" dirty="0">
                <a:solidFill>
                  <a:srgbClr val="7E7E7E"/>
                </a:solidFill>
                <a:latin typeface="Calibri"/>
                <a:cs typeface="Calibri"/>
              </a:rPr>
              <a:t> </a:t>
            </a:r>
            <a:r>
              <a:rPr sz="1600" dirty="0">
                <a:solidFill>
                  <a:srgbClr val="7E7E7E"/>
                </a:solidFill>
                <a:latin typeface="Calibri"/>
                <a:cs typeface="Calibri"/>
              </a:rPr>
              <a:t>expansion</a:t>
            </a:r>
            <a:r>
              <a:rPr sz="1600" spc="-55" dirty="0">
                <a:solidFill>
                  <a:srgbClr val="7E7E7E"/>
                </a:solidFill>
                <a:latin typeface="Calibri"/>
                <a:cs typeface="Calibri"/>
              </a:rPr>
              <a:t> </a:t>
            </a:r>
            <a:r>
              <a:rPr sz="1600" spc="-25" dirty="0">
                <a:solidFill>
                  <a:srgbClr val="7E7E7E"/>
                </a:solidFill>
                <a:latin typeface="Calibri"/>
                <a:cs typeface="Calibri"/>
              </a:rPr>
              <a:t>and </a:t>
            </a:r>
            <a:r>
              <a:rPr sz="1600" spc="-10" dirty="0">
                <a:solidFill>
                  <a:srgbClr val="7E7E7E"/>
                </a:solidFill>
                <a:latin typeface="Calibri"/>
                <a:cs typeface="Calibri"/>
              </a:rPr>
              <a:t>competitiveness.</a:t>
            </a:r>
            <a:endParaRPr sz="1600">
              <a:latin typeface="Calibri"/>
              <a:cs typeface="Calibri"/>
            </a:endParaRPr>
          </a:p>
        </p:txBody>
      </p:sp>
      <p:sp>
        <p:nvSpPr>
          <p:cNvPr id="6" name="object 6"/>
          <p:cNvSpPr/>
          <p:nvPr/>
        </p:nvSpPr>
        <p:spPr>
          <a:xfrm>
            <a:off x="2781300" y="2261616"/>
            <a:ext cx="0" cy="1073150"/>
          </a:xfrm>
          <a:custGeom>
            <a:avLst/>
            <a:gdLst/>
            <a:ahLst/>
            <a:cxnLst/>
            <a:rect l="l" t="t" r="r" b="b"/>
            <a:pathLst>
              <a:path h="1073150">
                <a:moveTo>
                  <a:pt x="0" y="0"/>
                </a:moveTo>
                <a:lnTo>
                  <a:pt x="0" y="1072769"/>
                </a:lnTo>
              </a:path>
            </a:pathLst>
          </a:custGeom>
          <a:ln w="9525">
            <a:solidFill>
              <a:srgbClr val="497DBA"/>
            </a:solidFill>
          </a:ln>
        </p:spPr>
        <p:txBody>
          <a:bodyPr wrap="square" lIns="0" tIns="0" rIns="0" bIns="0" rtlCol="0"/>
          <a:lstStyle/>
          <a:p>
            <a:endParaRPr/>
          </a:p>
        </p:txBody>
      </p:sp>
      <p:sp>
        <p:nvSpPr>
          <p:cNvPr id="7" name="object 7"/>
          <p:cNvSpPr/>
          <p:nvPr/>
        </p:nvSpPr>
        <p:spPr>
          <a:xfrm>
            <a:off x="2781300" y="3639311"/>
            <a:ext cx="0" cy="1447800"/>
          </a:xfrm>
          <a:custGeom>
            <a:avLst/>
            <a:gdLst/>
            <a:ahLst/>
            <a:cxnLst/>
            <a:rect l="l" t="t" r="r" b="b"/>
            <a:pathLst>
              <a:path h="1447800">
                <a:moveTo>
                  <a:pt x="0" y="0"/>
                </a:moveTo>
                <a:lnTo>
                  <a:pt x="0" y="1447800"/>
                </a:lnTo>
              </a:path>
            </a:pathLst>
          </a:custGeom>
          <a:ln w="9525">
            <a:solidFill>
              <a:srgbClr val="497DBA"/>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33159" y="123253"/>
            <a:ext cx="1993582" cy="425005"/>
          </a:xfrm>
          <a:prstGeom prst="rect">
            <a:avLst/>
          </a:prstGeom>
        </p:spPr>
      </p:pic>
      <p:sp>
        <p:nvSpPr>
          <p:cNvPr id="9" name="object 9"/>
          <p:cNvSpPr/>
          <p:nvPr/>
        </p:nvSpPr>
        <p:spPr>
          <a:xfrm>
            <a:off x="2781300" y="896111"/>
            <a:ext cx="0" cy="1143000"/>
          </a:xfrm>
          <a:custGeom>
            <a:avLst/>
            <a:gdLst/>
            <a:ahLst/>
            <a:cxnLst/>
            <a:rect l="l" t="t" r="r" b="b"/>
            <a:pathLst>
              <a:path h="1143000">
                <a:moveTo>
                  <a:pt x="0" y="0"/>
                </a:moveTo>
                <a:lnTo>
                  <a:pt x="0" y="1143000"/>
                </a:lnTo>
              </a:path>
            </a:pathLst>
          </a:custGeom>
          <a:ln w="9525">
            <a:solidFill>
              <a:srgbClr val="497DBA"/>
            </a:solidFill>
          </a:ln>
        </p:spPr>
        <p:txBody>
          <a:bodyPr wrap="square" lIns="0" tIns="0" rIns="0" bIns="0" rtlCol="0"/>
          <a:lstStyle/>
          <a:p>
            <a:endParaRPr/>
          </a:p>
        </p:txBody>
      </p:sp>
      <p:sp>
        <p:nvSpPr>
          <p:cNvPr id="10" name="object 10"/>
          <p:cNvSpPr txBox="1">
            <a:spLocks noGrp="1"/>
          </p:cNvSpPr>
          <p:nvPr>
            <p:ph type="title"/>
          </p:nvPr>
        </p:nvSpPr>
        <p:spPr>
          <a:xfrm>
            <a:off x="459740" y="1410461"/>
            <a:ext cx="115570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C00000"/>
                </a:solidFill>
                <a:latin typeface="Calibri"/>
                <a:cs typeface="Calibri"/>
              </a:rPr>
              <a:t>Operational Challenges:</a:t>
            </a:r>
            <a:endParaRPr sz="1800">
              <a:latin typeface="Calibri"/>
              <a:cs typeface="Calibri"/>
            </a:endParaRPr>
          </a:p>
        </p:txBody>
      </p:sp>
      <p:sp>
        <p:nvSpPr>
          <p:cNvPr id="11" name="object 11"/>
          <p:cNvSpPr txBox="1"/>
          <p:nvPr/>
        </p:nvSpPr>
        <p:spPr>
          <a:xfrm>
            <a:off x="459740" y="2233117"/>
            <a:ext cx="1404620" cy="848994"/>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C00000"/>
                </a:solidFill>
                <a:latin typeface="Calibri"/>
                <a:cs typeface="Calibri"/>
              </a:rPr>
              <a:t>Hindering</a:t>
            </a:r>
            <a:r>
              <a:rPr sz="1800" spc="-65" dirty="0">
                <a:solidFill>
                  <a:srgbClr val="C00000"/>
                </a:solidFill>
                <a:latin typeface="Calibri"/>
                <a:cs typeface="Calibri"/>
              </a:rPr>
              <a:t> </a:t>
            </a:r>
            <a:r>
              <a:rPr sz="1800" spc="-35" dirty="0">
                <a:solidFill>
                  <a:srgbClr val="C00000"/>
                </a:solidFill>
                <a:latin typeface="Calibri"/>
                <a:cs typeface="Calibri"/>
              </a:rPr>
              <a:t>Your </a:t>
            </a:r>
            <a:r>
              <a:rPr sz="1800" dirty="0">
                <a:solidFill>
                  <a:srgbClr val="C00000"/>
                </a:solidFill>
                <a:latin typeface="Calibri"/>
                <a:cs typeface="Calibri"/>
              </a:rPr>
              <a:t>Growth</a:t>
            </a:r>
            <a:r>
              <a:rPr sz="1800" spc="-60" dirty="0">
                <a:solidFill>
                  <a:srgbClr val="C00000"/>
                </a:solidFill>
                <a:latin typeface="Calibri"/>
                <a:cs typeface="Calibri"/>
              </a:rPr>
              <a:t> </a:t>
            </a:r>
            <a:r>
              <a:rPr sz="1800" spc="-25" dirty="0">
                <a:solidFill>
                  <a:srgbClr val="C00000"/>
                </a:solidFill>
                <a:latin typeface="Calibri"/>
                <a:cs typeface="Calibri"/>
              </a:rPr>
              <a:t>and </a:t>
            </a:r>
            <a:r>
              <a:rPr sz="1800" spc="-10" dirty="0">
                <a:solidFill>
                  <a:srgbClr val="C00000"/>
                </a:solidFill>
                <a:latin typeface="Calibri"/>
                <a:cs typeface="Calibri"/>
              </a:rPr>
              <a:t>Scalability</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326" y="2600401"/>
            <a:ext cx="3778250" cy="1490152"/>
          </a:xfrm>
          <a:prstGeom prst="rect">
            <a:avLst/>
          </a:prstGeom>
        </p:spPr>
        <p:txBody>
          <a:bodyPr vert="horz" wrap="square" lIns="0" tIns="12700" rIns="0" bIns="0" rtlCol="0">
            <a:spAutoFit/>
          </a:bodyPr>
          <a:lstStyle/>
          <a:p>
            <a:pPr marL="12700" marR="5080" algn="ctr">
              <a:lnSpc>
                <a:spcPct val="100000"/>
              </a:lnSpc>
              <a:spcBef>
                <a:spcPts val="100"/>
              </a:spcBef>
            </a:pPr>
            <a:r>
              <a:rPr sz="2400" b="0" spc="130" dirty="0">
                <a:solidFill>
                  <a:srgbClr val="005279"/>
                </a:solidFill>
                <a:latin typeface="Gill Sans MT"/>
                <a:cs typeface="Gill Sans MT"/>
              </a:rPr>
              <a:t>Smart</a:t>
            </a:r>
            <a:r>
              <a:rPr sz="2400" b="0" spc="-75" dirty="0">
                <a:solidFill>
                  <a:srgbClr val="005279"/>
                </a:solidFill>
                <a:latin typeface="Gill Sans MT"/>
                <a:cs typeface="Gill Sans MT"/>
              </a:rPr>
              <a:t> </a:t>
            </a:r>
            <a:r>
              <a:rPr sz="2400" b="0" spc="105" dirty="0">
                <a:solidFill>
                  <a:srgbClr val="005279"/>
                </a:solidFill>
                <a:latin typeface="Gill Sans MT"/>
                <a:cs typeface="Gill Sans MT"/>
              </a:rPr>
              <a:t>Solutions</a:t>
            </a:r>
            <a:r>
              <a:rPr sz="2400" b="0" spc="-25" dirty="0">
                <a:solidFill>
                  <a:srgbClr val="005279"/>
                </a:solidFill>
                <a:latin typeface="Gill Sans MT"/>
                <a:cs typeface="Gill Sans MT"/>
              </a:rPr>
              <a:t> </a:t>
            </a:r>
            <a:r>
              <a:rPr sz="2400" b="0" spc="85" dirty="0">
                <a:solidFill>
                  <a:srgbClr val="005279"/>
                </a:solidFill>
                <a:latin typeface="Gill Sans MT"/>
                <a:cs typeface="Gill Sans MT"/>
              </a:rPr>
              <a:t>that</a:t>
            </a:r>
            <a:r>
              <a:rPr sz="2400" b="0" spc="-45" dirty="0">
                <a:solidFill>
                  <a:srgbClr val="005279"/>
                </a:solidFill>
                <a:latin typeface="Gill Sans MT"/>
                <a:cs typeface="Gill Sans MT"/>
              </a:rPr>
              <a:t> </a:t>
            </a:r>
            <a:r>
              <a:rPr sz="2400" b="0" spc="190" dirty="0">
                <a:solidFill>
                  <a:srgbClr val="005279"/>
                </a:solidFill>
                <a:latin typeface="Gill Sans MT"/>
                <a:cs typeface="Gill Sans MT"/>
              </a:rPr>
              <a:t>can</a:t>
            </a:r>
            <a:r>
              <a:rPr sz="2400" b="0" spc="-60" dirty="0">
                <a:solidFill>
                  <a:srgbClr val="005279"/>
                </a:solidFill>
                <a:latin typeface="Gill Sans MT"/>
                <a:cs typeface="Gill Sans MT"/>
              </a:rPr>
              <a:t> </a:t>
            </a:r>
            <a:r>
              <a:rPr sz="2400" b="0" spc="95" dirty="0">
                <a:solidFill>
                  <a:srgbClr val="005279"/>
                </a:solidFill>
                <a:latin typeface="Gill Sans MT"/>
                <a:cs typeface="Gill Sans MT"/>
              </a:rPr>
              <a:t>be </a:t>
            </a:r>
            <a:r>
              <a:rPr sz="2400" b="0" spc="145" dirty="0">
                <a:solidFill>
                  <a:srgbClr val="005279"/>
                </a:solidFill>
                <a:latin typeface="Gill Sans MT"/>
                <a:cs typeface="Gill Sans MT"/>
              </a:rPr>
              <a:t>easily</a:t>
            </a:r>
            <a:r>
              <a:rPr sz="2400" b="0" spc="-55" dirty="0">
                <a:solidFill>
                  <a:srgbClr val="005279"/>
                </a:solidFill>
                <a:latin typeface="Gill Sans MT"/>
                <a:cs typeface="Gill Sans MT"/>
              </a:rPr>
              <a:t> </a:t>
            </a:r>
            <a:r>
              <a:rPr sz="2400" b="0" spc="60" dirty="0">
                <a:solidFill>
                  <a:srgbClr val="005279"/>
                </a:solidFill>
                <a:latin typeface="Gill Sans MT"/>
                <a:cs typeface="Gill Sans MT"/>
              </a:rPr>
              <a:t>tailored</a:t>
            </a:r>
            <a:r>
              <a:rPr sz="2400" b="0" spc="-40" dirty="0">
                <a:solidFill>
                  <a:srgbClr val="005279"/>
                </a:solidFill>
                <a:latin typeface="Gill Sans MT"/>
                <a:cs typeface="Gill Sans MT"/>
              </a:rPr>
              <a:t> </a:t>
            </a:r>
            <a:r>
              <a:rPr sz="2400" b="0" dirty="0">
                <a:solidFill>
                  <a:srgbClr val="005279"/>
                </a:solidFill>
                <a:latin typeface="Gill Sans MT"/>
                <a:cs typeface="Gill Sans MT"/>
              </a:rPr>
              <a:t>to</a:t>
            </a:r>
            <a:r>
              <a:rPr sz="2400" b="0" spc="-35" dirty="0">
                <a:solidFill>
                  <a:srgbClr val="005279"/>
                </a:solidFill>
                <a:latin typeface="Gill Sans MT"/>
                <a:cs typeface="Gill Sans MT"/>
              </a:rPr>
              <a:t> </a:t>
            </a:r>
            <a:r>
              <a:rPr sz="2400" b="0" spc="-20" dirty="0">
                <a:solidFill>
                  <a:srgbClr val="005279"/>
                </a:solidFill>
                <a:latin typeface="Gill Sans MT"/>
                <a:cs typeface="Gill Sans MT"/>
              </a:rPr>
              <a:t>your </a:t>
            </a:r>
            <a:r>
              <a:rPr sz="2400" b="0" spc="70" dirty="0">
                <a:solidFill>
                  <a:srgbClr val="005279"/>
                </a:solidFill>
                <a:latin typeface="Gill Sans MT"/>
                <a:cs typeface="Gill Sans MT"/>
              </a:rPr>
              <a:t>requirements</a:t>
            </a:r>
            <a:r>
              <a:rPr lang="en-IE" sz="2400" b="0" spc="70" dirty="0">
                <a:solidFill>
                  <a:srgbClr val="005279"/>
                </a:solidFill>
                <a:latin typeface="Gill Sans MT"/>
                <a:cs typeface="Gill Sans MT"/>
              </a:rPr>
              <a:t> without additional costs</a:t>
            </a:r>
            <a:endParaRPr sz="2400" dirty="0">
              <a:latin typeface="Gill Sans MT"/>
              <a:cs typeface="Gill Sans MT"/>
            </a:endParaRPr>
          </a:p>
        </p:txBody>
      </p:sp>
      <p:pic>
        <p:nvPicPr>
          <p:cNvPr id="3" name="object 3"/>
          <p:cNvPicPr/>
          <p:nvPr/>
        </p:nvPicPr>
        <p:blipFill>
          <a:blip r:embed="rId2" cstate="print"/>
          <a:stretch>
            <a:fillRect/>
          </a:stretch>
        </p:blipFill>
        <p:spPr>
          <a:xfrm>
            <a:off x="3638359" y="1849945"/>
            <a:ext cx="1993582" cy="425005"/>
          </a:xfrm>
          <a:prstGeom prst="rect">
            <a:avLst/>
          </a:prstGeom>
        </p:spPr>
      </p:pic>
      <p:sp>
        <p:nvSpPr>
          <p:cNvPr id="4" name="object 4"/>
          <p:cNvSpPr txBox="1"/>
          <p:nvPr/>
        </p:nvSpPr>
        <p:spPr>
          <a:xfrm>
            <a:off x="8504681" y="4792471"/>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7</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2541" y="977544"/>
            <a:ext cx="3358515" cy="4037965"/>
          </a:xfrm>
          <a:prstGeom prst="rect">
            <a:avLst/>
          </a:prstGeom>
        </p:spPr>
        <p:txBody>
          <a:bodyPr vert="horz" wrap="square" lIns="0" tIns="114300" rIns="0" bIns="0" rtlCol="0">
            <a:spAutoFit/>
          </a:bodyPr>
          <a:lstStyle/>
          <a:p>
            <a:pPr marL="12700">
              <a:lnSpc>
                <a:spcPct val="100000"/>
              </a:lnSpc>
              <a:spcBef>
                <a:spcPts val="900"/>
              </a:spcBef>
            </a:pPr>
            <a:r>
              <a:rPr sz="1350" dirty="0">
                <a:solidFill>
                  <a:srgbClr val="1E1C11"/>
                </a:solidFill>
                <a:latin typeface="Tahoma"/>
                <a:cs typeface="Tahoma"/>
              </a:rPr>
              <a:t>Odoo</a:t>
            </a:r>
            <a:r>
              <a:rPr sz="1350" spc="30" dirty="0">
                <a:solidFill>
                  <a:srgbClr val="1E1C11"/>
                </a:solidFill>
                <a:latin typeface="Tahoma"/>
                <a:cs typeface="Tahoma"/>
              </a:rPr>
              <a:t> </a:t>
            </a:r>
            <a:r>
              <a:rPr sz="1350" dirty="0">
                <a:solidFill>
                  <a:srgbClr val="1E1C11"/>
                </a:solidFill>
                <a:latin typeface="Tahoma"/>
                <a:cs typeface="Tahoma"/>
              </a:rPr>
              <a:t>offers</a:t>
            </a:r>
            <a:r>
              <a:rPr sz="1350" spc="35" dirty="0">
                <a:solidFill>
                  <a:srgbClr val="1E1C11"/>
                </a:solidFill>
                <a:latin typeface="Tahoma"/>
                <a:cs typeface="Tahoma"/>
              </a:rPr>
              <a:t> </a:t>
            </a:r>
            <a:r>
              <a:rPr sz="1350" dirty="0">
                <a:solidFill>
                  <a:srgbClr val="1E1C11"/>
                </a:solidFill>
                <a:latin typeface="Tahoma"/>
                <a:cs typeface="Tahoma"/>
              </a:rPr>
              <a:t>full-featured</a:t>
            </a:r>
            <a:r>
              <a:rPr sz="1350" spc="15" dirty="0">
                <a:solidFill>
                  <a:srgbClr val="1E1C11"/>
                </a:solidFill>
                <a:latin typeface="Tahoma"/>
                <a:cs typeface="Tahoma"/>
              </a:rPr>
              <a:t> </a:t>
            </a:r>
            <a:r>
              <a:rPr sz="1350" spc="-10" dirty="0">
                <a:solidFill>
                  <a:srgbClr val="1E1C11"/>
                </a:solidFill>
                <a:latin typeface="Tahoma"/>
                <a:cs typeface="Tahoma"/>
              </a:rPr>
              <a:t>accounting:</a:t>
            </a:r>
            <a:endParaRPr sz="1350">
              <a:latin typeface="Tahoma"/>
              <a:cs typeface="Tahoma"/>
            </a:endParaRPr>
          </a:p>
          <a:p>
            <a:pPr marL="612775" marR="217804" indent="-257810">
              <a:lnSpc>
                <a:spcPts val="2440"/>
              </a:lnSpc>
              <a:spcBef>
                <a:spcPts val="204"/>
              </a:spcBef>
              <a:buAutoNum type="alphaLcPeriod"/>
              <a:tabLst>
                <a:tab pos="612775" algn="l"/>
              </a:tabLst>
            </a:pPr>
            <a:r>
              <a:rPr sz="1350" dirty="0">
                <a:solidFill>
                  <a:srgbClr val="1E1C11"/>
                </a:solidFill>
                <a:latin typeface="Tahoma"/>
                <a:cs typeface="Tahoma"/>
              </a:rPr>
              <a:t>Available</a:t>
            </a:r>
            <a:r>
              <a:rPr sz="1350" spc="-55" dirty="0">
                <a:solidFill>
                  <a:srgbClr val="1E1C11"/>
                </a:solidFill>
                <a:latin typeface="Tahoma"/>
                <a:cs typeface="Tahoma"/>
              </a:rPr>
              <a:t> </a:t>
            </a:r>
            <a:r>
              <a:rPr sz="1350" dirty="0">
                <a:solidFill>
                  <a:srgbClr val="1E1C11"/>
                </a:solidFill>
                <a:latin typeface="Tahoma"/>
                <a:cs typeface="Tahoma"/>
              </a:rPr>
              <a:t>on</a:t>
            </a:r>
            <a:r>
              <a:rPr sz="1350" spc="-25" dirty="0">
                <a:solidFill>
                  <a:srgbClr val="1E1C11"/>
                </a:solidFill>
                <a:latin typeface="Tahoma"/>
                <a:cs typeface="Tahoma"/>
              </a:rPr>
              <a:t> </a:t>
            </a:r>
            <a:r>
              <a:rPr sz="1350" dirty="0">
                <a:solidFill>
                  <a:srgbClr val="1E1C11"/>
                </a:solidFill>
                <a:latin typeface="Tahoma"/>
                <a:cs typeface="Tahoma"/>
              </a:rPr>
              <a:t>multi-</a:t>
            </a:r>
            <a:r>
              <a:rPr sz="1350" spc="-10" dirty="0">
                <a:solidFill>
                  <a:srgbClr val="1E1C11"/>
                </a:solidFill>
                <a:latin typeface="Tahoma"/>
                <a:cs typeface="Tahoma"/>
              </a:rPr>
              <a:t>devices,</a:t>
            </a:r>
            <a:r>
              <a:rPr sz="1350" spc="-55" dirty="0">
                <a:solidFill>
                  <a:srgbClr val="1E1C11"/>
                </a:solidFill>
                <a:latin typeface="Tahoma"/>
                <a:cs typeface="Tahoma"/>
              </a:rPr>
              <a:t> </a:t>
            </a:r>
            <a:r>
              <a:rPr sz="1350" spc="-10" dirty="0">
                <a:solidFill>
                  <a:srgbClr val="1E1C11"/>
                </a:solidFill>
                <a:latin typeface="Tahoma"/>
                <a:cs typeface="Tahoma"/>
              </a:rPr>
              <a:t>Multi- </a:t>
            </a:r>
            <a:r>
              <a:rPr sz="1350" spc="-20" dirty="0">
                <a:solidFill>
                  <a:srgbClr val="1E1C11"/>
                </a:solidFill>
                <a:latin typeface="Tahoma"/>
                <a:cs typeface="Tahoma"/>
              </a:rPr>
              <a:t>company,</a:t>
            </a:r>
            <a:r>
              <a:rPr sz="1350" spc="-10" dirty="0">
                <a:solidFill>
                  <a:srgbClr val="1E1C11"/>
                </a:solidFill>
                <a:latin typeface="Tahoma"/>
                <a:cs typeface="Tahoma"/>
              </a:rPr>
              <a:t> </a:t>
            </a:r>
            <a:r>
              <a:rPr sz="1350" dirty="0">
                <a:solidFill>
                  <a:srgbClr val="1E1C11"/>
                </a:solidFill>
                <a:latin typeface="Tahoma"/>
                <a:cs typeface="Tahoma"/>
              </a:rPr>
              <a:t>multi-</a:t>
            </a:r>
            <a:r>
              <a:rPr sz="1350" spc="-10" dirty="0">
                <a:solidFill>
                  <a:srgbClr val="1E1C11"/>
                </a:solidFill>
                <a:latin typeface="Tahoma"/>
                <a:cs typeface="Tahoma"/>
              </a:rPr>
              <a:t>currency,</a:t>
            </a:r>
            <a:r>
              <a:rPr sz="1350" spc="-55" dirty="0">
                <a:solidFill>
                  <a:srgbClr val="1E1C11"/>
                </a:solidFill>
                <a:latin typeface="Tahoma"/>
                <a:cs typeface="Tahoma"/>
              </a:rPr>
              <a:t> </a:t>
            </a:r>
            <a:r>
              <a:rPr sz="1350" spc="-10" dirty="0">
                <a:solidFill>
                  <a:srgbClr val="1E1C11"/>
                </a:solidFill>
                <a:latin typeface="Tahoma"/>
                <a:cs typeface="Tahoma"/>
              </a:rPr>
              <a:t>multi-</a:t>
            </a:r>
            <a:endParaRPr sz="1350">
              <a:latin typeface="Tahoma"/>
              <a:cs typeface="Tahoma"/>
            </a:endParaRPr>
          </a:p>
          <a:p>
            <a:pPr marL="612775">
              <a:lnSpc>
                <a:spcPct val="100000"/>
              </a:lnSpc>
              <a:spcBef>
                <a:spcPts val="580"/>
              </a:spcBef>
            </a:pPr>
            <a:r>
              <a:rPr sz="1350" spc="-10" dirty="0">
                <a:solidFill>
                  <a:srgbClr val="1E1C11"/>
                </a:solidFill>
                <a:latin typeface="Tahoma"/>
                <a:cs typeface="Tahoma"/>
              </a:rPr>
              <a:t>operating</a:t>
            </a:r>
            <a:r>
              <a:rPr sz="1350" spc="-65" dirty="0">
                <a:solidFill>
                  <a:srgbClr val="1E1C11"/>
                </a:solidFill>
                <a:latin typeface="Tahoma"/>
                <a:cs typeface="Tahoma"/>
              </a:rPr>
              <a:t> </a:t>
            </a:r>
            <a:r>
              <a:rPr sz="1350" spc="-20" dirty="0">
                <a:solidFill>
                  <a:srgbClr val="1E1C11"/>
                </a:solidFill>
                <a:latin typeface="Tahoma"/>
                <a:cs typeface="Tahoma"/>
              </a:rPr>
              <a:t>units,</a:t>
            </a:r>
            <a:r>
              <a:rPr sz="1350" spc="-40" dirty="0">
                <a:solidFill>
                  <a:srgbClr val="1E1C11"/>
                </a:solidFill>
                <a:latin typeface="Tahoma"/>
                <a:cs typeface="Tahoma"/>
              </a:rPr>
              <a:t> </a:t>
            </a:r>
            <a:r>
              <a:rPr sz="1350" dirty="0">
                <a:solidFill>
                  <a:srgbClr val="1E1C11"/>
                </a:solidFill>
                <a:latin typeface="Tahoma"/>
                <a:cs typeface="Tahoma"/>
              </a:rPr>
              <a:t>Banks</a:t>
            </a:r>
            <a:r>
              <a:rPr sz="1350" spc="-35" dirty="0">
                <a:solidFill>
                  <a:srgbClr val="1E1C11"/>
                </a:solidFill>
                <a:latin typeface="Tahoma"/>
                <a:cs typeface="Tahoma"/>
              </a:rPr>
              <a:t> </a:t>
            </a:r>
            <a:r>
              <a:rPr sz="1350" spc="-10" dirty="0">
                <a:solidFill>
                  <a:srgbClr val="1E1C11"/>
                </a:solidFill>
                <a:latin typeface="Tahoma"/>
                <a:cs typeface="Tahoma"/>
              </a:rPr>
              <a:t>reconciliation</a:t>
            </a:r>
            <a:endParaRPr sz="1350">
              <a:latin typeface="Tahoma"/>
              <a:cs typeface="Tahoma"/>
            </a:endParaRPr>
          </a:p>
          <a:p>
            <a:pPr marL="612775" indent="-257175">
              <a:lnSpc>
                <a:spcPct val="100000"/>
              </a:lnSpc>
              <a:spcBef>
                <a:spcPts val="819"/>
              </a:spcBef>
              <a:buAutoNum type="alphaLcPeriod" startAt="2"/>
              <a:tabLst>
                <a:tab pos="612775" algn="l"/>
              </a:tabLst>
            </a:pPr>
            <a:r>
              <a:rPr sz="1350" spc="-30" dirty="0">
                <a:solidFill>
                  <a:srgbClr val="1E1C11"/>
                </a:solidFill>
                <a:latin typeface="Tahoma"/>
                <a:cs typeface="Tahoma"/>
              </a:rPr>
              <a:t>Irish</a:t>
            </a:r>
            <a:r>
              <a:rPr sz="1350" spc="-85" dirty="0">
                <a:solidFill>
                  <a:srgbClr val="1E1C11"/>
                </a:solidFill>
                <a:latin typeface="Tahoma"/>
                <a:cs typeface="Tahoma"/>
              </a:rPr>
              <a:t> </a:t>
            </a:r>
            <a:r>
              <a:rPr sz="1350" dirty="0">
                <a:solidFill>
                  <a:srgbClr val="1E1C11"/>
                </a:solidFill>
                <a:latin typeface="Tahoma"/>
                <a:cs typeface="Tahoma"/>
              </a:rPr>
              <a:t>Tax</a:t>
            </a:r>
            <a:r>
              <a:rPr sz="1350" spc="-70" dirty="0">
                <a:solidFill>
                  <a:srgbClr val="1E1C11"/>
                </a:solidFill>
                <a:latin typeface="Tahoma"/>
                <a:cs typeface="Tahoma"/>
              </a:rPr>
              <a:t> </a:t>
            </a:r>
            <a:r>
              <a:rPr sz="1350" spc="-20" dirty="0">
                <a:solidFill>
                  <a:srgbClr val="1E1C11"/>
                </a:solidFill>
                <a:latin typeface="Tahoma"/>
                <a:cs typeface="Tahoma"/>
              </a:rPr>
              <a:t>and</a:t>
            </a:r>
            <a:r>
              <a:rPr sz="1350" spc="-80" dirty="0">
                <a:solidFill>
                  <a:srgbClr val="1E1C11"/>
                </a:solidFill>
                <a:latin typeface="Tahoma"/>
                <a:cs typeface="Tahoma"/>
              </a:rPr>
              <a:t> </a:t>
            </a:r>
            <a:r>
              <a:rPr sz="1350" spc="70" dirty="0">
                <a:solidFill>
                  <a:srgbClr val="1E1C11"/>
                </a:solidFill>
                <a:latin typeface="Tahoma"/>
                <a:cs typeface="Tahoma"/>
              </a:rPr>
              <a:t>VAT</a:t>
            </a:r>
            <a:r>
              <a:rPr sz="1350" spc="-90" dirty="0">
                <a:solidFill>
                  <a:srgbClr val="1E1C11"/>
                </a:solidFill>
                <a:latin typeface="Tahoma"/>
                <a:cs typeface="Tahoma"/>
              </a:rPr>
              <a:t> </a:t>
            </a:r>
            <a:r>
              <a:rPr sz="1350" spc="-10" dirty="0">
                <a:solidFill>
                  <a:srgbClr val="1E1C11"/>
                </a:solidFill>
                <a:latin typeface="Tahoma"/>
                <a:cs typeface="Tahoma"/>
              </a:rPr>
              <a:t>Reporting</a:t>
            </a:r>
            <a:endParaRPr sz="1350">
              <a:latin typeface="Tahoma"/>
              <a:cs typeface="Tahoma"/>
            </a:endParaRPr>
          </a:p>
          <a:p>
            <a:pPr marL="612775" indent="-257175">
              <a:lnSpc>
                <a:spcPct val="100000"/>
              </a:lnSpc>
              <a:spcBef>
                <a:spcPts val="805"/>
              </a:spcBef>
              <a:buAutoNum type="alphaLcPeriod" startAt="2"/>
              <a:tabLst>
                <a:tab pos="612775" algn="l"/>
              </a:tabLst>
            </a:pPr>
            <a:r>
              <a:rPr sz="1350" dirty="0">
                <a:solidFill>
                  <a:srgbClr val="1E1C11"/>
                </a:solidFill>
                <a:latin typeface="Tahoma"/>
                <a:cs typeface="Tahoma"/>
              </a:rPr>
              <a:t>Analytical</a:t>
            </a:r>
            <a:r>
              <a:rPr sz="1350" spc="-60" dirty="0">
                <a:solidFill>
                  <a:srgbClr val="1E1C11"/>
                </a:solidFill>
                <a:latin typeface="Tahoma"/>
                <a:cs typeface="Tahoma"/>
              </a:rPr>
              <a:t> </a:t>
            </a:r>
            <a:r>
              <a:rPr sz="1350" dirty="0">
                <a:solidFill>
                  <a:srgbClr val="1E1C11"/>
                </a:solidFill>
                <a:latin typeface="Tahoma"/>
                <a:cs typeface="Tahoma"/>
              </a:rPr>
              <a:t>accounting</a:t>
            </a:r>
            <a:r>
              <a:rPr sz="1350" spc="-45" dirty="0">
                <a:solidFill>
                  <a:srgbClr val="1E1C11"/>
                </a:solidFill>
                <a:latin typeface="Tahoma"/>
                <a:cs typeface="Tahoma"/>
              </a:rPr>
              <a:t> </a:t>
            </a:r>
            <a:r>
              <a:rPr sz="1350" dirty="0">
                <a:solidFill>
                  <a:srgbClr val="1E1C11"/>
                </a:solidFill>
                <a:latin typeface="Tahoma"/>
                <a:cs typeface="Tahoma"/>
              </a:rPr>
              <a:t>by</a:t>
            </a:r>
            <a:r>
              <a:rPr sz="1350" spc="-30" dirty="0">
                <a:solidFill>
                  <a:srgbClr val="1E1C11"/>
                </a:solidFill>
                <a:latin typeface="Tahoma"/>
                <a:cs typeface="Tahoma"/>
              </a:rPr>
              <a:t> </a:t>
            </a:r>
            <a:r>
              <a:rPr sz="1350" spc="-20" dirty="0">
                <a:solidFill>
                  <a:srgbClr val="1E1C11"/>
                </a:solidFill>
                <a:latin typeface="Tahoma"/>
                <a:cs typeface="Tahoma"/>
              </a:rPr>
              <a:t>area</a:t>
            </a:r>
            <a:endParaRPr sz="1350">
              <a:latin typeface="Tahoma"/>
              <a:cs typeface="Tahoma"/>
            </a:endParaRPr>
          </a:p>
          <a:p>
            <a:pPr marL="612775" indent="-257175">
              <a:lnSpc>
                <a:spcPct val="100000"/>
              </a:lnSpc>
              <a:spcBef>
                <a:spcPts val="815"/>
              </a:spcBef>
              <a:buAutoNum type="alphaLcPeriod" startAt="2"/>
              <a:tabLst>
                <a:tab pos="612775" algn="l"/>
              </a:tabLst>
            </a:pPr>
            <a:r>
              <a:rPr sz="1350" dirty="0">
                <a:solidFill>
                  <a:srgbClr val="1E1C11"/>
                </a:solidFill>
                <a:latin typeface="Tahoma"/>
                <a:cs typeface="Tahoma"/>
              </a:rPr>
              <a:t>Comprehensive</a:t>
            </a:r>
            <a:r>
              <a:rPr sz="1350" spc="-70" dirty="0">
                <a:solidFill>
                  <a:srgbClr val="1E1C11"/>
                </a:solidFill>
                <a:latin typeface="Tahoma"/>
                <a:cs typeface="Tahoma"/>
              </a:rPr>
              <a:t> </a:t>
            </a:r>
            <a:r>
              <a:rPr sz="1350" dirty="0">
                <a:solidFill>
                  <a:srgbClr val="1E1C11"/>
                </a:solidFill>
                <a:latin typeface="Tahoma"/>
                <a:cs typeface="Tahoma"/>
              </a:rPr>
              <a:t>financial</a:t>
            </a:r>
            <a:r>
              <a:rPr sz="1350" spc="-40" dirty="0">
                <a:solidFill>
                  <a:srgbClr val="1E1C11"/>
                </a:solidFill>
                <a:latin typeface="Tahoma"/>
                <a:cs typeface="Tahoma"/>
              </a:rPr>
              <a:t> </a:t>
            </a:r>
            <a:r>
              <a:rPr sz="1350" spc="-10" dirty="0">
                <a:solidFill>
                  <a:srgbClr val="1E1C11"/>
                </a:solidFill>
                <a:latin typeface="Tahoma"/>
                <a:cs typeface="Tahoma"/>
              </a:rPr>
              <a:t>reports</a:t>
            </a:r>
            <a:endParaRPr sz="1350">
              <a:latin typeface="Tahoma"/>
              <a:cs typeface="Tahoma"/>
            </a:endParaRPr>
          </a:p>
          <a:p>
            <a:pPr marL="612775" marR="608330" indent="-257810">
              <a:lnSpc>
                <a:spcPts val="2440"/>
              </a:lnSpc>
              <a:spcBef>
                <a:spcPts val="204"/>
              </a:spcBef>
              <a:buAutoNum type="alphaLcPeriod" startAt="2"/>
              <a:tabLst>
                <a:tab pos="612775" algn="l"/>
              </a:tabLst>
            </a:pPr>
            <a:r>
              <a:rPr sz="1350" dirty="0">
                <a:solidFill>
                  <a:srgbClr val="1E1C11"/>
                </a:solidFill>
                <a:latin typeface="Tahoma"/>
                <a:cs typeface="Tahoma"/>
              </a:rPr>
              <a:t>Accounts</a:t>
            </a:r>
            <a:r>
              <a:rPr sz="1350" spc="30" dirty="0">
                <a:solidFill>
                  <a:srgbClr val="1E1C11"/>
                </a:solidFill>
                <a:latin typeface="Tahoma"/>
                <a:cs typeface="Tahoma"/>
              </a:rPr>
              <a:t> </a:t>
            </a:r>
            <a:r>
              <a:rPr sz="1350" spc="-20" dirty="0">
                <a:solidFill>
                  <a:srgbClr val="1E1C11"/>
                </a:solidFill>
                <a:latin typeface="Tahoma"/>
                <a:cs typeface="Tahoma"/>
              </a:rPr>
              <a:t>Payable,</a:t>
            </a:r>
            <a:r>
              <a:rPr sz="1350" spc="25" dirty="0">
                <a:solidFill>
                  <a:srgbClr val="1E1C11"/>
                </a:solidFill>
                <a:latin typeface="Tahoma"/>
                <a:cs typeface="Tahoma"/>
              </a:rPr>
              <a:t> </a:t>
            </a:r>
            <a:r>
              <a:rPr sz="1350" spc="-10" dirty="0">
                <a:solidFill>
                  <a:srgbClr val="1E1C11"/>
                </a:solidFill>
                <a:latin typeface="Tahoma"/>
                <a:cs typeface="Tahoma"/>
              </a:rPr>
              <a:t>Accounts Receivable,</a:t>
            </a:r>
            <a:r>
              <a:rPr sz="1350" spc="-55" dirty="0">
                <a:solidFill>
                  <a:srgbClr val="1E1C11"/>
                </a:solidFill>
                <a:latin typeface="Tahoma"/>
                <a:cs typeface="Tahoma"/>
              </a:rPr>
              <a:t> </a:t>
            </a:r>
            <a:r>
              <a:rPr sz="1350" dirty="0">
                <a:solidFill>
                  <a:srgbClr val="1E1C11"/>
                </a:solidFill>
                <a:latin typeface="Tahoma"/>
                <a:cs typeface="Tahoma"/>
              </a:rPr>
              <a:t>General</a:t>
            </a:r>
            <a:r>
              <a:rPr sz="1350" spc="-85" dirty="0">
                <a:solidFill>
                  <a:srgbClr val="1E1C11"/>
                </a:solidFill>
                <a:latin typeface="Tahoma"/>
                <a:cs typeface="Tahoma"/>
              </a:rPr>
              <a:t> </a:t>
            </a:r>
            <a:r>
              <a:rPr sz="1350" spc="-10" dirty="0">
                <a:solidFill>
                  <a:srgbClr val="1E1C11"/>
                </a:solidFill>
                <a:latin typeface="Tahoma"/>
                <a:cs typeface="Tahoma"/>
              </a:rPr>
              <a:t>Ledger.</a:t>
            </a:r>
            <a:endParaRPr sz="1350">
              <a:latin typeface="Tahoma"/>
              <a:cs typeface="Tahoma"/>
            </a:endParaRPr>
          </a:p>
          <a:p>
            <a:pPr marL="612775" indent="-257175">
              <a:lnSpc>
                <a:spcPct val="100000"/>
              </a:lnSpc>
              <a:spcBef>
                <a:spcPts val="580"/>
              </a:spcBef>
              <a:buAutoNum type="alphaLcPeriod" startAt="2"/>
              <a:tabLst>
                <a:tab pos="612775" algn="l"/>
              </a:tabLst>
            </a:pPr>
            <a:r>
              <a:rPr sz="1350" dirty="0">
                <a:solidFill>
                  <a:srgbClr val="1E1C11"/>
                </a:solidFill>
                <a:latin typeface="Tahoma"/>
                <a:cs typeface="Tahoma"/>
              </a:rPr>
              <a:t>Cashflow</a:t>
            </a:r>
            <a:r>
              <a:rPr sz="1350" spc="7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612775" indent="-257175">
              <a:lnSpc>
                <a:spcPct val="100000"/>
              </a:lnSpc>
              <a:spcBef>
                <a:spcPts val="815"/>
              </a:spcBef>
              <a:buAutoNum type="alphaLcPeriod" startAt="2"/>
              <a:tabLst>
                <a:tab pos="612775" algn="l"/>
              </a:tabLst>
            </a:pPr>
            <a:r>
              <a:rPr sz="1350" dirty="0">
                <a:solidFill>
                  <a:srgbClr val="1E1C11"/>
                </a:solidFill>
                <a:latin typeface="Tahoma"/>
                <a:cs typeface="Tahoma"/>
              </a:rPr>
              <a:t>Cash</a:t>
            </a:r>
            <a:r>
              <a:rPr sz="1350" spc="-55" dirty="0">
                <a:solidFill>
                  <a:srgbClr val="1E1C11"/>
                </a:solidFill>
                <a:latin typeface="Tahoma"/>
                <a:cs typeface="Tahoma"/>
              </a:rPr>
              <a:t> </a:t>
            </a:r>
            <a:r>
              <a:rPr sz="1350" spc="-20" dirty="0">
                <a:solidFill>
                  <a:srgbClr val="1E1C11"/>
                </a:solidFill>
                <a:latin typeface="Tahoma"/>
                <a:cs typeface="Tahoma"/>
              </a:rPr>
              <a:t>and</a:t>
            </a:r>
            <a:r>
              <a:rPr sz="1350" spc="-65" dirty="0">
                <a:solidFill>
                  <a:srgbClr val="1E1C11"/>
                </a:solidFill>
                <a:latin typeface="Tahoma"/>
                <a:cs typeface="Tahoma"/>
              </a:rPr>
              <a:t> </a:t>
            </a:r>
            <a:r>
              <a:rPr sz="1350" dirty="0">
                <a:solidFill>
                  <a:srgbClr val="1E1C11"/>
                </a:solidFill>
                <a:latin typeface="Tahoma"/>
                <a:cs typeface="Tahoma"/>
              </a:rPr>
              <a:t>Bank</a:t>
            </a:r>
            <a:r>
              <a:rPr sz="1350" spc="-55"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612775" indent="-257175">
              <a:lnSpc>
                <a:spcPct val="100000"/>
              </a:lnSpc>
              <a:spcBef>
                <a:spcPts val="810"/>
              </a:spcBef>
              <a:buAutoNum type="alphaLcPeriod" startAt="2"/>
              <a:tabLst>
                <a:tab pos="612775" algn="l"/>
              </a:tabLst>
            </a:pPr>
            <a:r>
              <a:rPr sz="1350" dirty="0">
                <a:solidFill>
                  <a:srgbClr val="1E1C11"/>
                </a:solidFill>
                <a:latin typeface="Tahoma"/>
                <a:cs typeface="Tahoma"/>
              </a:rPr>
              <a:t>Fixed</a:t>
            </a:r>
            <a:r>
              <a:rPr sz="1350" spc="-15" dirty="0">
                <a:solidFill>
                  <a:srgbClr val="1E1C11"/>
                </a:solidFill>
                <a:latin typeface="Tahoma"/>
                <a:cs typeface="Tahoma"/>
              </a:rPr>
              <a:t> </a:t>
            </a:r>
            <a:r>
              <a:rPr sz="1350" dirty="0">
                <a:solidFill>
                  <a:srgbClr val="1E1C11"/>
                </a:solidFill>
                <a:latin typeface="Tahoma"/>
                <a:cs typeface="Tahoma"/>
              </a:rPr>
              <a:t>Assets</a:t>
            </a:r>
            <a:r>
              <a:rPr sz="1350" spc="-20" dirty="0">
                <a:solidFill>
                  <a:srgbClr val="1E1C11"/>
                </a:solidFill>
                <a:latin typeface="Tahoma"/>
                <a:cs typeface="Tahoma"/>
              </a:rPr>
              <a:t> </a:t>
            </a:r>
            <a:r>
              <a:rPr sz="1350" spc="-10" dirty="0">
                <a:solidFill>
                  <a:srgbClr val="1E1C11"/>
                </a:solidFill>
                <a:latin typeface="Tahoma"/>
                <a:cs typeface="Tahoma"/>
              </a:rPr>
              <a:t>Management</a:t>
            </a:r>
            <a:endParaRPr sz="1350">
              <a:latin typeface="Tahoma"/>
              <a:cs typeface="Tahoma"/>
            </a:endParaRPr>
          </a:p>
          <a:p>
            <a:pPr marL="612775" indent="-257175">
              <a:lnSpc>
                <a:spcPct val="100000"/>
              </a:lnSpc>
              <a:spcBef>
                <a:spcPts val="815"/>
              </a:spcBef>
              <a:buAutoNum type="alphaLcPeriod" startAt="2"/>
              <a:tabLst>
                <a:tab pos="612775" algn="l"/>
              </a:tabLst>
            </a:pPr>
            <a:r>
              <a:rPr sz="1350" dirty="0">
                <a:solidFill>
                  <a:srgbClr val="1E1C11"/>
                </a:solidFill>
                <a:latin typeface="Tahoma"/>
                <a:cs typeface="Tahoma"/>
              </a:rPr>
              <a:t>Reporting</a:t>
            </a:r>
            <a:r>
              <a:rPr sz="1350" spc="-65" dirty="0">
                <a:solidFill>
                  <a:srgbClr val="1E1C11"/>
                </a:solidFill>
                <a:latin typeface="Tahoma"/>
                <a:cs typeface="Tahoma"/>
              </a:rPr>
              <a:t> </a:t>
            </a:r>
            <a:r>
              <a:rPr sz="1350" spc="-20" dirty="0">
                <a:solidFill>
                  <a:srgbClr val="1E1C11"/>
                </a:solidFill>
                <a:latin typeface="Tahoma"/>
                <a:cs typeface="Tahoma"/>
              </a:rPr>
              <a:t>and</a:t>
            </a:r>
            <a:r>
              <a:rPr sz="1350" spc="-60" dirty="0">
                <a:solidFill>
                  <a:srgbClr val="1E1C11"/>
                </a:solidFill>
                <a:latin typeface="Tahoma"/>
                <a:cs typeface="Tahoma"/>
              </a:rPr>
              <a:t> </a:t>
            </a:r>
            <a:r>
              <a:rPr sz="1350" spc="-10" dirty="0">
                <a:solidFill>
                  <a:srgbClr val="1E1C11"/>
                </a:solidFill>
                <a:latin typeface="Tahoma"/>
                <a:cs typeface="Tahoma"/>
              </a:rPr>
              <a:t>Dashboarding</a:t>
            </a:r>
            <a:endParaRPr sz="1350">
              <a:latin typeface="Tahoma"/>
              <a:cs typeface="Tahoma"/>
            </a:endParaRPr>
          </a:p>
        </p:txBody>
      </p:sp>
      <p:sp>
        <p:nvSpPr>
          <p:cNvPr id="3" name="object 3"/>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4" name="object 4"/>
          <p:cNvSpPr txBox="1"/>
          <p:nvPr/>
        </p:nvSpPr>
        <p:spPr>
          <a:xfrm>
            <a:off x="417982" y="550240"/>
            <a:ext cx="5628005" cy="346075"/>
          </a:xfrm>
          <a:prstGeom prst="rect">
            <a:avLst/>
          </a:prstGeom>
        </p:spPr>
        <p:txBody>
          <a:bodyPr vert="horz" wrap="square" lIns="0" tIns="12700" rIns="0" bIns="0" rtlCol="0">
            <a:spAutoFit/>
          </a:bodyPr>
          <a:lstStyle/>
          <a:p>
            <a:pPr marL="12700">
              <a:lnSpc>
                <a:spcPct val="100000"/>
              </a:lnSpc>
              <a:spcBef>
                <a:spcPts val="100"/>
              </a:spcBef>
            </a:pPr>
            <a:r>
              <a:rPr sz="2100" b="1" spc="-150" dirty="0">
                <a:solidFill>
                  <a:srgbClr val="C00000"/>
                </a:solidFill>
                <a:latin typeface="Tahoma"/>
                <a:cs typeface="Tahoma"/>
              </a:rPr>
              <a:t>1.</a:t>
            </a:r>
            <a:r>
              <a:rPr sz="2100" b="1" spc="-100" dirty="0">
                <a:solidFill>
                  <a:srgbClr val="C00000"/>
                </a:solidFill>
                <a:latin typeface="Tahoma"/>
                <a:cs typeface="Tahoma"/>
              </a:rPr>
              <a:t> </a:t>
            </a:r>
            <a:r>
              <a:rPr sz="2100" b="1" spc="-140" dirty="0">
                <a:solidFill>
                  <a:srgbClr val="C00000"/>
                </a:solidFill>
                <a:latin typeface="Tahoma"/>
                <a:cs typeface="Tahoma"/>
              </a:rPr>
              <a:t>Finance</a:t>
            </a:r>
            <a:r>
              <a:rPr sz="2100" b="1" spc="-75" dirty="0">
                <a:solidFill>
                  <a:srgbClr val="C00000"/>
                </a:solidFill>
                <a:latin typeface="Tahoma"/>
                <a:cs typeface="Tahoma"/>
              </a:rPr>
              <a:t> </a:t>
            </a:r>
            <a:r>
              <a:rPr sz="2100" b="1" spc="-140" dirty="0">
                <a:solidFill>
                  <a:srgbClr val="C00000"/>
                </a:solidFill>
                <a:latin typeface="Tahoma"/>
                <a:cs typeface="Tahoma"/>
              </a:rPr>
              <a:t>&amp;</a:t>
            </a:r>
            <a:r>
              <a:rPr sz="2100" b="1" spc="-75" dirty="0">
                <a:solidFill>
                  <a:srgbClr val="C00000"/>
                </a:solidFill>
                <a:latin typeface="Tahoma"/>
                <a:cs typeface="Tahoma"/>
              </a:rPr>
              <a:t> </a:t>
            </a:r>
            <a:r>
              <a:rPr sz="2100" b="1" spc="-135" dirty="0">
                <a:solidFill>
                  <a:srgbClr val="C00000"/>
                </a:solidFill>
                <a:latin typeface="Tahoma"/>
                <a:cs typeface="Tahoma"/>
              </a:rPr>
              <a:t>Accounting:</a:t>
            </a:r>
            <a:r>
              <a:rPr sz="2100" b="1" spc="35" dirty="0">
                <a:solidFill>
                  <a:srgbClr val="C00000"/>
                </a:solidFill>
                <a:latin typeface="Tahoma"/>
                <a:cs typeface="Tahoma"/>
              </a:rPr>
              <a:t> </a:t>
            </a:r>
            <a:r>
              <a:rPr sz="2100" b="1" spc="-140" dirty="0">
                <a:solidFill>
                  <a:srgbClr val="BB3A35"/>
                </a:solidFill>
                <a:latin typeface="Tahoma"/>
                <a:cs typeface="Tahoma"/>
              </a:rPr>
              <a:t>Manage</a:t>
            </a:r>
            <a:r>
              <a:rPr sz="2100" b="1" spc="-90" dirty="0">
                <a:solidFill>
                  <a:srgbClr val="BB3A35"/>
                </a:solidFill>
                <a:latin typeface="Tahoma"/>
                <a:cs typeface="Tahoma"/>
              </a:rPr>
              <a:t> </a:t>
            </a:r>
            <a:r>
              <a:rPr sz="2100" b="1" spc="-155" dirty="0">
                <a:solidFill>
                  <a:srgbClr val="BB3A35"/>
                </a:solidFill>
                <a:latin typeface="Tahoma"/>
                <a:cs typeface="Tahoma"/>
              </a:rPr>
              <a:t>money</a:t>
            </a:r>
            <a:r>
              <a:rPr sz="2100" b="1" spc="-60" dirty="0">
                <a:solidFill>
                  <a:srgbClr val="BB3A35"/>
                </a:solidFill>
                <a:latin typeface="Tahoma"/>
                <a:cs typeface="Tahoma"/>
              </a:rPr>
              <a:t> </a:t>
            </a:r>
            <a:r>
              <a:rPr sz="2100" b="1" spc="-105" dirty="0">
                <a:solidFill>
                  <a:srgbClr val="BB3A35"/>
                </a:solidFill>
                <a:latin typeface="Tahoma"/>
                <a:cs typeface="Tahoma"/>
              </a:rPr>
              <a:t>easily</a:t>
            </a:r>
            <a:endParaRPr sz="2100">
              <a:latin typeface="Tahoma"/>
              <a:cs typeface="Tahoma"/>
            </a:endParaRPr>
          </a:p>
        </p:txBody>
      </p:sp>
      <p:sp>
        <p:nvSpPr>
          <p:cNvPr id="5" name="object 5"/>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pic>
        <p:nvPicPr>
          <p:cNvPr id="6" name="object 6"/>
          <p:cNvPicPr/>
          <p:nvPr/>
        </p:nvPicPr>
        <p:blipFill>
          <a:blip r:embed="rId2" cstate="print"/>
          <a:stretch>
            <a:fillRect/>
          </a:stretch>
        </p:blipFill>
        <p:spPr>
          <a:xfrm>
            <a:off x="4526279" y="2023872"/>
            <a:ext cx="4346448" cy="23271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82" y="146684"/>
            <a:ext cx="1961514" cy="391160"/>
          </a:xfrm>
          <a:prstGeom prst="rect">
            <a:avLst/>
          </a:prstGeom>
        </p:spPr>
        <p:txBody>
          <a:bodyPr vert="horz" wrap="square" lIns="0" tIns="12700" rIns="0" bIns="0" rtlCol="0">
            <a:spAutoFit/>
          </a:bodyPr>
          <a:lstStyle/>
          <a:p>
            <a:pPr marL="12700">
              <a:lnSpc>
                <a:spcPct val="100000"/>
              </a:lnSpc>
              <a:spcBef>
                <a:spcPts val="100"/>
              </a:spcBef>
            </a:pPr>
            <a:r>
              <a:rPr sz="2400" spc="-114" dirty="0">
                <a:solidFill>
                  <a:srgbClr val="127B79"/>
                </a:solidFill>
              </a:rPr>
              <a:t>How</a:t>
            </a:r>
            <a:r>
              <a:rPr sz="2400" spc="-105" dirty="0">
                <a:solidFill>
                  <a:srgbClr val="127B79"/>
                </a:solidFill>
              </a:rPr>
              <a:t> </a:t>
            </a:r>
            <a:r>
              <a:rPr sz="2400" spc="-185" dirty="0">
                <a:solidFill>
                  <a:srgbClr val="127B79"/>
                </a:solidFill>
              </a:rPr>
              <a:t>we</a:t>
            </a:r>
            <a:r>
              <a:rPr sz="2400" spc="-105" dirty="0">
                <a:solidFill>
                  <a:srgbClr val="127B79"/>
                </a:solidFill>
              </a:rPr>
              <a:t> </a:t>
            </a:r>
            <a:r>
              <a:rPr sz="2400" spc="-160" dirty="0">
                <a:solidFill>
                  <a:srgbClr val="127B79"/>
                </a:solidFill>
              </a:rPr>
              <a:t>help?</a:t>
            </a:r>
            <a:endParaRPr sz="2400"/>
          </a:p>
        </p:txBody>
      </p:sp>
      <p:sp>
        <p:nvSpPr>
          <p:cNvPr id="3" name="object 3"/>
          <p:cNvSpPr txBox="1"/>
          <p:nvPr/>
        </p:nvSpPr>
        <p:spPr>
          <a:xfrm>
            <a:off x="417982" y="513664"/>
            <a:ext cx="5912485" cy="346075"/>
          </a:xfrm>
          <a:prstGeom prst="rect">
            <a:avLst/>
          </a:prstGeom>
        </p:spPr>
        <p:txBody>
          <a:bodyPr vert="horz" wrap="square" lIns="0" tIns="12700" rIns="0" bIns="0" rtlCol="0">
            <a:spAutoFit/>
          </a:bodyPr>
          <a:lstStyle/>
          <a:p>
            <a:pPr marL="12700">
              <a:lnSpc>
                <a:spcPct val="100000"/>
              </a:lnSpc>
              <a:spcBef>
                <a:spcPts val="100"/>
              </a:spcBef>
            </a:pPr>
            <a:r>
              <a:rPr sz="2100" b="1" spc="-150" dirty="0">
                <a:solidFill>
                  <a:srgbClr val="C00000"/>
                </a:solidFill>
                <a:latin typeface="Tahoma"/>
                <a:cs typeface="Tahoma"/>
              </a:rPr>
              <a:t>2.</a:t>
            </a:r>
            <a:r>
              <a:rPr sz="2100" b="1" spc="-100" dirty="0">
                <a:solidFill>
                  <a:srgbClr val="C00000"/>
                </a:solidFill>
                <a:latin typeface="Tahoma"/>
                <a:cs typeface="Tahoma"/>
              </a:rPr>
              <a:t> </a:t>
            </a:r>
            <a:r>
              <a:rPr sz="2100" b="1" spc="-125" dirty="0">
                <a:solidFill>
                  <a:srgbClr val="C00000"/>
                </a:solidFill>
                <a:latin typeface="Tahoma"/>
                <a:cs typeface="Tahoma"/>
              </a:rPr>
              <a:t>Advanced</a:t>
            </a:r>
            <a:r>
              <a:rPr sz="2100" b="1" spc="-70" dirty="0">
                <a:solidFill>
                  <a:srgbClr val="C00000"/>
                </a:solidFill>
                <a:latin typeface="Tahoma"/>
                <a:cs typeface="Tahoma"/>
              </a:rPr>
              <a:t> </a:t>
            </a:r>
            <a:r>
              <a:rPr sz="2100" b="1" spc="-155" dirty="0">
                <a:solidFill>
                  <a:srgbClr val="C00000"/>
                </a:solidFill>
                <a:latin typeface="Tahoma"/>
                <a:cs typeface="Tahoma"/>
              </a:rPr>
              <a:t>Supply</a:t>
            </a:r>
            <a:r>
              <a:rPr sz="2100" b="1" spc="-75" dirty="0">
                <a:solidFill>
                  <a:srgbClr val="C00000"/>
                </a:solidFill>
                <a:latin typeface="Tahoma"/>
                <a:cs typeface="Tahoma"/>
              </a:rPr>
              <a:t> </a:t>
            </a:r>
            <a:r>
              <a:rPr sz="2100" b="1" spc="-155" dirty="0">
                <a:solidFill>
                  <a:srgbClr val="C00000"/>
                </a:solidFill>
                <a:latin typeface="Tahoma"/>
                <a:cs typeface="Tahoma"/>
              </a:rPr>
              <a:t>Chain:</a:t>
            </a:r>
            <a:r>
              <a:rPr sz="2100" b="1" spc="-80" dirty="0">
                <a:solidFill>
                  <a:srgbClr val="C00000"/>
                </a:solidFill>
                <a:latin typeface="Tahoma"/>
                <a:cs typeface="Tahoma"/>
              </a:rPr>
              <a:t> </a:t>
            </a:r>
            <a:r>
              <a:rPr sz="2100" b="1" spc="-114" dirty="0">
                <a:solidFill>
                  <a:srgbClr val="C00000"/>
                </a:solidFill>
                <a:latin typeface="Tahoma"/>
                <a:cs typeface="Tahoma"/>
              </a:rPr>
              <a:t>Never</a:t>
            </a:r>
            <a:r>
              <a:rPr sz="2100" b="1" spc="-75" dirty="0">
                <a:solidFill>
                  <a:srgbClr val="C00000"/>
                </a:solidFill>
                <a:latin typeface="Tahoma"/>
                <a:cs typeface="Tahoma"/>
              </a:rPr>
              <a:t> </a:t>
            </a:r>
            <a:r>
              <a:rPr sz="2100" b="1" spc="-165" dirty="0">
                <a:solidFill>
                  <a:srgbClr val="C00000"/>
                </a:solidFill>
                <a:latin typeface="Tahoma"/>
                <a:cs typeface="Tahoma"/>
              </a:rPr>
              <a:t>get</a:t>
            </a:r>
            <a:r>
              <a:rPr sz="2100" b="1" spc="-70" dirty="0">
                <a:solidFill>
                  <a:srgbClr val="C00000"/>
                </a:solidFill>
                <a:latin typeface="Tahoma"/>
                <a:cs typeface="Tahoma"/>
              </a:rPr>
              <a:t> </a:t>
            </a:r>
            <a:r>
              <a:rPr sz="2100" b="1" spc="-125" dirty="0">
                <a:solidFill>
                  <a:srgbClr val="C00000"/>
                </a:solidFill>
                <a:latin typeface="Tahoma"/>
                <a:cs typeface="Tahoma"/>
              </a:rPr>
              <a:t>out</a:t>
            </a:r>
            <a:r>
              <a:rPr sz="2100" b="1" spc="-80" dirty="0">
                <a:solidFill>
                  <a:srgbClr val="C00000"/>
                </a:solidFill>
                <a:latin typeface="Tahoma"/>
                <a:cs typeface="Tahoma"/>
              </a:rPr>
              <a:t> of</a:t>
            </a:r>
            <a:r>
              <a:rPr sz="2100" b="1" spc="-85" dirty="0">
                <a:solidFill>
                  <a:srgbClr val="C00000"/>
                </a:solidFill>
                <a:latin typeface="Tahoma"/>
                <a:cs typeface="Tahoma"/>
              </a:rPr>
              <a:t> </a:t>
            </a:r>
            <a:r>
              <a:rPr sz="2100" b="1" spc="-55" dirty="0">
                <a:solidFill>
                  <a:srgbClr val="C00000"/>
                </a:solidFill>
                <a:latin typeface="Tahoma"/>
                <a:cs typeface="Tahoma"/>
              </a:rPr>
              <a:t>stock</a:t>
            </a:r>
            <a:endParaRPr sz="2100">
              <a:latin typeface="Tahoma"/>
              <a:cs typeface="Tahoma"/>
            </a:endParaRPr>
          </a:p>
        </p:txBody>
      </p:sp>
      <p:sp>
        <p:nvSpPr>
          <p:cNvPr id="4" name="object 4"/>
          <p:cNvSpPr/>
          <p:nvPr/>
        </p:nvSpPr>
        <p:spPr>
          <a:xfrm>
            <a:off x="455676" y="963167"/>
            <a:ext cx="342900" cy="60960"/>
          </a:xfrm>
          <a:custGeom>
            <a:avLst/>
            <a:gdLst/>
            <a:ahLst/>
            <a:cxnLst/>
            <a:rect l="l" t="t" r="r" b="b"/>
            <a:pathLst>
              <a:path w="342900" h="60959">
                <a:moveTo>
                  <a:pt x="342900" y="0"/>
                </a:moveTo>
                <a:lnTo>
                  <a:pt x="0" y="0"/>
                </a:lnTo>
                <a:lnTo>
                  <a:pt x="0" y="60960"/>
                </a:lnTo>
                <a:lnTo>
                  <a:pt x="342900" y="60960"/>
                </a:lnTo>
                <a:lnTo>
                  <a:pt x="342900" y="0"/>
                </a:lnTo>
                <a:close/>
              </a:path>
            </a:pathLst>
          </a:custGeom>
          <a:solidFill>
            <a:srgbClr val="009F9D"/>
          </a:solidFill>
        </p:spPr>
        <p:txBody>
          <a:bodyPr wrap="square" lIns="0" tIns="0" rIns="0" bIns="0" rtlCol="0"/>
          <a:lstStyle/>
          <a:p>
            <a:endParaRPr/>
          </a:p>
        </p:txBody>
      </p:sp>
      <p:grpSp>
        <p:nvGrpSpPr>
          <p:cNvPr id="5" name="object 5"/>
          <p:cNvGrpSpPr/>
          <p:nvPr/>
        </p:nvGrpSpPr>
        <p:grpSpPr>
          <a:xfrm>
            <a:off x="515050" y="1226819"/>
            <a:ext cx="8110855" cy="3812540"/>
            <a:chOff x="515050" y="1226819"/>
            <a:chExt cx="8110855" cy="3812540"/>
          </a:xfrm>
        </p:grpSpPr>
        <p:pic>
          <p:nvPicPr>
            <p:cNvPr id="6" name="object 6"/>
            <p:cNvPicPr/>
            <p:nvPr/>
          </p:nvPicPr>
          <p:blipFill>
            <a:blip r:embed="rId2" cstate="print"/>
            <a:stretch>
              <a:fillRect/>
            </a:stretch>
          </p:blipFill>
          <p:spPr>
            <a:xfrm>
              <a:off x="515050" y="1267814"/>
              <a:ext cx="3909783" cy="3771137"/>
            </a:xfrm>
            <a:prstGeom prst="rect">
              <a:avLst/>
            </a:prstGeom>
          </p:spPr>
        </p:pic>
        <p:pic>
          <p:nvPicPr>
            <p:cNvPr id="7" name="object 7"/>
            <p:cNvPicPr/>
            <p:nvPr/>
          </p:nvPicPr>
          <p:blipFill>
            <a:blip r:embed="rId3" cstate="print"/>
            <a:stretch>
              <a:fillRect/>
            </a:stretch>
          </p:blipFill>
          <p:spPr>
            <a:xfrm>
              <a:off x="4319016" y="1226819"/>
              <a:ext cx="4230624" cy="830579"/>
            </a:xfrm>
            <a:prstGeom prst="rect">
              <a:avLst/>
            </a:prstGeom>
          </p:spPr>
        </p:pic>
        <p:pic>
          <p:nvPicPr>
            <p:cNvPr id="8" name="object 8"/>
            <p:cNvPicPr/>
            <p:nvPr/>
          </p:nvPicPr>
          <p:blipFill>
            <a:blip r:embed="rId4" cstate="print"/>
            <a:stretch>
              <a:fillRect/>
            </a:stretch>
          </p:blipFill>
          <p:spPr>
            <a:xfrm>
              <a:off x="5951219" y="2525267"/>
              <a:ext cx="2674620" cy="216255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3661</Words>
  <Application>Microsoft Office PowerPoint</Application>
  <PresentationFormat>On-screen Show (16:9)</PresentationFormat>
  <Paragraphs>346</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Gill Sans MT</vt:lpstr>
      <vt:lpstr>Microsoft Sans Serif</vt:lpstr>
      <vt:lpstr>OCR A Extended</vt:lpstr>
      <vt:lpstr>Tahoma</vt:lpstr>
      <vt:lpstr>Times New Roman</vt:lpstr>
      <vt:lpstr>Wingdings</vt:lpstr>
      <vt:lpstr>Office Theme</vt:lpstr>
      <vt:lpstr>Maximizing ROI Through Digital Transformation</vt:lpstr>
      <vt:lpstr>About</vt:lpstr>
      <vt:lpstr>About</vt:lpstr>
      <vt:lpstr>With our smart, client-tailored solutions, we aim to address the multitude of challenges for our clients, stemming from outdated, unsupported, and inefficient IT or manual systems.</vt:lpstr>
      <vt:lpstr>PowerPoint Presentation</vt:lpstr>
      <vt:lpstr>Operational Challenges:</vt:lpstr>
      <vt:lpstr>Smart Solutions that can be easily tailored to your requirements without additional costs</vt:lpstr>
      <vt:lpstr>How we help?</vt:lpstr>
      <vt:lpstr>How we help?</vt:lpstr>
      <vt:lpstr>How we help?</vt:lpstr>
      <vt:lpstr>How we help?</vt:lpstr>
      <vt:lpstr>How we help?</vt:lpstr>
      <vt:lpstr>How we help?</vt:lpstr>
      <vt:lpstr>How we help?</vt:lpstr>
      <vt:lpstr>How we help?</vt:lpstr>
      <vt:lpstr>How we help?</vt:lpstr>
      <vt:lpstr>Numla has all that you need</vt:lpstr>
      <vt:lpstr>PowerPoint Presentation</vt:lpstr>
      <vt:lpstr>PowerPoint Presentation</vt:lpstr>
      <vt:lpstr>How we do it?</vt:lpstr>
      <vt:lpstr>Our implementation plan adopts an agile approach, placing paramount importance on user involvement, collaborative development, continuous testing, and delivering working software. This dynamic methodology ensures that the system's deployment is a collaborative and adaptive process, enhancing user satisfaction and system effectiveness throughout the implementation journey.</vt:lpstr>
      <vt:lpstr>Implementation Plan</vt:lpstr>
      <vt:lpstr>Implementation Plan</vt:lpstr>
      <vt:lpstr>Implementation Plan</vt:lpstr>
      <vt:lpstr>Implementation Plan</vt:lpstr>
      <vt:lpstr>Implementation Plan</vt:lpstr>
      <vt:lpstr>Company Profile</vt:lpstr>
      <vt:lpstr>Our Mission</vt:lpstr>
      <vt:lpstr>Numerical Learning Algorithm (a branch of machine learning) is in short called ‘Numla’. At Numla, we offer affordable digital transformation services, along with unlimited customizations and integrations, all backed by exceptional customer service.</vt:lpstr>
      <vt:lpstr>Our Recognition</vt:lpstr>
      <vt:lpstr>Our Story</vt:lpstr>
      <vt:lpstr>Our selected clients</vt:lpstr>
      <vt:lpstr>PowerPoint Presentation</vt:lpstr>
      <vt:lpstr>Our large International clients</vt:lpstr>
      <vt:lpstr>Our large International clients</vt:lpstr>
      <vt:lpstr>Our large International clients</vt:lpstr>
      <vt:lpstr>Client References</vt:lpstr>
      <vt:lpstr>ERP Apps</vt:lpstr>
      <vt:lpstr>Why select Odoo ERP</vt:lpstr>
      <vt:lpstr>Why ERP projects fail vs. succeed?</vt:lpstr>
      <vt:lpstr>Where Return on investments comes from?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Abrar Zafar</cp:lastModifiedBy>
  <cp:revision>6</cp:revision>
  <dcterms:created xsi:type="dcterms:W3CDTF">2025-08-02T11:26:01Z</dcterms:created>
  <dcterms:modified xsi:type="dcterms:W3CDTF">2025-10-13T10:09:56Z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2024-01-23T00:00:00Z</vt:filetime>
  </property>
  <property fmtid="{D5CDD505-2E9C-101B-9397-08002B2CF9AE}" pid="3" name="Creator">
    <vt:lpwstr>   M i c r o s o f t     P o w e r P o i n t     f o r   M i c r o s o f t  </vt:lpwstr>
  </property>
  <property fmtid="{D5CDD505-2E9C-101B-9397-08002B2CF9AE}" pid="4" name="LastSaved">
    <vt:filetime>2025-08-02T00:00:00Z</vt:filetime>
  </property>
  <property fmtid="{D5CDD505-2E9C-101B-9397-08002B2CF9AE}" pid="5" name="Producer">
    <vt:lpwstr>3.0.24 (5.1.10) </vt:lpwstr>
  </property>
</Properties>
</file>